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65" r:id="rId2"/>
    <p:sldId id="257" r:id="rId3"/>
    <p:sldId id="258" r:id="rId4"/>
    <p:sldId id="259" r:id="rId5"/>
    <p:sldId id="260" r:id="rId6"/>
    <p:sldId id="261"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62" r:id="rId24"/>
    <p:sldId id="263" r:id="rId25"/>
    <p:sldId id="264"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ção Predefinida" id="{7C66269A-F01C-4062-A194-516C47619996}">
          <p14:sldIdLst>
            <p14:sldId id="265"/>
            <p14:sldId id="257"/>
            <p14:sldId id="258"/>
            <p14:sldId id="259"/>
            <p14:sldId id="260"/>
            <p14:sldId id="261"/>
            <p14:sldId id="266"/>
            <p14:sldId id="267"/>
            <p14:sldId id="268"/>
            <p14:sldId id="269"/>
            <p14:sldId id="270"/>
            <p14:sldId id="271"/>
            <p14:sldId id="272"/>
            <p14:sldId id="273"/>
            <p14:sldId id="274"/>
            <p14:sldId id="275"/>
            <p14:sldId id="276"/>
            <p14:sldId id="277"/>
            <p14:sldId id="278"/>
            <p14:sldId id="279"/>
            <p14:sldId id="280"/>
            <p14:sldId id="281"/>
            <p14:sldId id="262"/>
            <p14:sldId id="263"/>
            <p14:sldId id="2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Destaqu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9" d="100"/>
          <a:sy n="89" d="100"/>
        </p:scale>
        <p:origin x="4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shank Preetham" userId="f7ab7763c8cd96d0" providerId="Windows Live" clId="Web-{87C32749-934C-4E57-AB8A-4970B453B24C}"/>
    <pc:docChg chg="modSld">
      <pc:chgData name="Shashank Preetham" userId="f7ab7763c8cd96d0" providerId="Windows Live" clId="Web-{87C32749-934C-4E57-AB8A-4970B453B24C}" dt="2018-07-06T14:01:50.684" v="131"/>
      <pc:docMkLst>
        <pc:docMk/>
      </pc:docMkLst>
      <pc:sldChg chg="modSp">
        <pc:chgData name="Shashank Preetham" userId="f7ab7763c8cd96d0" providerId="Windows Live" clId="Web-{87C32749-934C-4E57-AB8A-4970B453B24C}" dt="2018-07-06T13:55:15.827" v="112" actId="20577"/>
        <pc:sldMkLst>
          <pc:docMk/>
          <pc:sldMk cId="1336433905" sldId="258"/>
        </pc:sldMkLst>
        <pc:spChg chg="mod">
          <ac:chgData name="Shashank Preetham" userId="f7ab7763c8cd96d0" providerId="Windows Live" clId="Web-{87C32749-934C-4E57-AB8A-4970B453B24C}" dt="2018-07-06T13:55:15.827" v="112" actId="20577"/>
          <ac:spMkLst>
            <pc:docMk/>
            <pc:sldMk cId="1336433905" sldId="258"/>
            <ac:spMk id="3" creationId="{F92C5D2D-586E-40B8-AB28-8B03B0F92CDB}"/>
          </ac:spMkLst>
        </pc:spChg>
      </pc:sldChg>
      <pc:sldChg chg="modSp">
        <pc:chgData name="Shashank Preetham" userId="f7ab7763c8cd96d0" providerId="Windows Live" clId="Web-{87C32749-934C-4E57-AB8A-4970B453B24C}" dt="2018-07-06T14:00:32.153" v="128" actId="20577"/>
        <pc:sldMkLst>
          <pc:docMk/>
          <pc:sldMk cId="2213782929" sldId="260"/>
        </pc:sldMkLst>
        <pc:spChg chg="mod">
          <ac:chgData name="Shashank Preetham" userId="f7ab7763c8cd96d0" providerId="Windows Live" clId="Web-{87C32749-934C-4E57-AB8A-4970B453B24C}" dt="2018-07-06T14:00:32.153" v="128" actId="20577"/>
          <ac:spMkLst>
            <pc:docMk/>
            <pc:sldMk cId="2213782929" sldId="260"/>
            <ac:spMk id="3" creationId="{57F87910-7601-4AF1-9FE4-57A3A0E33612}"/>
          </ac:spMkLst>
        </pc:spChg>
      </pc:sldChg>
      <pc:sldChg chg="modSp">
        <pc:chgData name="Shashank Preetham" userId="f7ab7763c8cd96d0" providerId="Windows Live" clId="Web-{87C32749-934C-4E57-AB8A-4970B453B24C}" dt="2018-07-06T14:01:50.684" v="131"/>
        <pc:sldMkLst>
          <pc:docMk/>
          <pc:sldMk cId="2582820751" sldId="262"/>
        </pc:sldMkLst>
        <pc:graphicFrameChg chg="mod modGraphic">
          <ac:chgData name="Shashank Preetham" userId="f7ab7763c8cd96d0" providerId="Windows Live" clId="Web-{87C32749-934C-4E57-AB8A-4970B453B24C}" dt="2018-07-06T14:01:50.684" v="131"/>
          <ac:graphicFrameMkLst>
            <pc:docMk/>
            <pc:sldMk cId="2582820751" sldId="262"/>
            <ac:graphicFrameMk id="4" creationId="{49AD98FD-F484-4262-A844-3B8BFE11570C}"/>
          </ac:graphicFrameMkLst>
        </pc:graphicFrameChg>
      </pc:sldChg>
    </pc:docChg>
  </pc:docChgLst>
  <pc:docChgLst>
    <pc:chgData name="Shashank Preetham" userId="f7ab7763c8cd96d0" providerId="Windows Live" clId="Web-{29B22B11-B365-4512-834B-A54C815413AB}"/>
    <pc:docChg chg="modSld">
      <pc:chgData name="Shashank Preetham" userId="f7ab7763c8cd96d0" providerId="Windows Live" clId="Web-{29B22B11-B365-4512-834B-A54C815413AB}" dt="2018-07-06T15:35:51.714" v="39" actId="20577"/>
      <pc:docMkLst>
        <pc:docMk/>
      </pc:docMkLst>
      <pc:sldChg chg="modSp">
        <pc:chgData name="Shashank Preetham" userId="f7ab7763c8cd96d0" providerId="Windows Live" clId="Web-{29B22B11-B365-4512-834B-A54C815413AB}" dt="2018-07-06T15:35:51.714" v="38" actId="20577"/>
        <pc:sldMkLst>
          <pc:docMk/>
          <pc:sldMk cId="1336433905" sldId="258"/>
        </pc:sldMkLst>
        <pc:spChg chg="mod">
          <ac:chgData name="Shashank Preetham" userId="f7ab7763c8cd96d0" providerId="Windows Live" clId="Web-{29B22B11-B365-4512-834B-A54C815413AB}" dt="2018-07-06T15:35:51.714" v="38" actId="20577"/>
          <ac:spMkLst>
            <pc:docMk/>
            <pc:sldMk cId="1336433905" sldId="258"/>
            <ac:spMk id="2" creationId="{321FFE98-9A59-42E5-9E53-6701A37A1C71}"/>
          </ac:spMkLst>
        </pc:spChg>
      </pc:sldChg>
      <pc:sldChg chg="modSp">
        <pc:chgData name="Shashank Preetham" userId="f7ab7763c8cd96d0" providerId="Windows Live" clId="Web-{29B22B11-B365-4512-834B-A54C815413AB}" dt="2018-07-06T15:35:46.417" v="34" actId="20577"/>
        <pc:sldMkLst>
          <pc:docMk/>
          <pc:sldMk cId="670341845" sldId="263"/>
        </pc:sldMkLst>
        <pc:spChg chg="mod">
          <ac:chgData name="Shashank Preetham" userId="f7ab7763c8cd96d0" providerId="Windows Live" clId="Web-{29B22B11-B365-4512-834B-A54C815413AB}" dt="2018-07-06T15:35:46.417" v="34" actId="20577"/>
          <ac:spMkLst>
            <pc:docMk/>
            <pc:sldMk cId="670341845" sldId="263"/>
            <ac:spMk id="3" creationId="{3A9970C3-7BE1-4114-A8D6-51C04EDBF8CB}"/>
          </ac:spMkLst>
        </pc:spChg>
      </pc:sldChg>
      <pc:sldChg chg="modSp">
        <pc:chgData name="Shashank Preetham" userId="f7ab7763c8cd96d0" providerId="Windows Live" clId="Web-{29B22B11-B365-4512-834B-A54C815413AB}" dt="2018-07-06T15:34:22.464" v="8" actId="20577"/>
        <pc:sldMkLst>
          <pc:docMk/>
          <pc:sldMk cId="2325589404" sldId="265"/>
        </pc:sldMkLst>
        <pc:spChg chg="mod">
          <ac:chgData name="Shashank Preetham" userId="f7ab7763c8cd96d0" providerId="Windows Live" clId="Web-{29B22B11-B365-4512-834B-A54C815413AB}" dt="2018-07-06T15:34:22.464" v="8" actId="20577"/>
          <ac:spMkLst>
            <pc:docMk/>
            <pc:sldMk cId="2325589404" sldId="265"/>
            <ac:spMk id="3" creationId="{F371199E-C02E-4251-9F09-9A5335F85B86}"/>
          </ac:spMkLst>
        </pc:spChg>
      </pc:sldChg>
    </pc:docChg>
  </pc:docChgLst>
  <pc:docChgLst>
    <pc:chgData name="Shashank Preetham" userId="f7ab7763c8cd96d0" providerId="Windows Live" clId="Web-{EE1E00F1-275B-4F36-8600-07DC25A02739}"/>
    <pc:docChg chg="modSld">
      <pc:chgData name="Shashank Preetham" userId="f7ab7763c8cd96d0" providerId="Windows Live" clId="Web-{EE1E00F1-275B-4F36-8600-07DC25A02739}" dt="2018-07-06T15:22:29.490" v="390" actId="20577"/>
      <pc:docMkLst>
        <pc:docMk/>
      </pc:docMkLst>
      <pc:sldChg chg="modSp">
        <pc:chgData name="Shashank Preetham" userId="f7ab7763c8cd96d0" providerId="Windows Live" clId="Web-{EE1E00F1-275B-4F36-8600-07DC25A02739}" dt="2018-07-06T15:22:29.475" v="389" actId="20577"/>
        <pc:sldMkLst>
          <pc:docMk/>
          <pc:sldMk cId="1336433905" sldId="258"/>
        </pc:sldMkLst>
        <pc:spChg chg="mod">
          <ac:chgData name="Shashank Preetham" userId="f7ab7763c8cd96d0" providerId="Windows Live" clId="Web-{EE1E00F1-275B-4F36-8600-07DC25A02739}" dt="2018-07-06T15:22:29.475" v="389" actId="20577"/>
          <ac:spMkLst>
            <pc:docMk/>
            <pc:sldMk cId="1336433905" sldId="258"/>
            <ac:spMk id="3" creationId="{F92C5D2D-586E-40B8-AB28-8B03B0F92CDB}"/>
          </ac:spMkLst>
        </pc:spChg>
      </pc:sldChg>
      <pc:sldChg chg="addSp delSp modSp">
        <pc:chgData name="Shashank Preetham" userId="f7ab7763c8cd96d0" providerId="Windows Live" clId="Web-{EE1E00F1-275B-4F36-8600-07DC25A02739}" dt="2018-07-06T15:22:00.161" v="386" actId="1076"/>
        <pc:sldMkLst>
          <pc:docMk/>
          <pc:sldMk cId="2213782929" sldId="260"/>
        </pc:sldMkLst>
        <pc:spChg chg="del mod">
          <ac:chgData name="Shashank Preetham" userId="f7ab7763c8cd96d0" providerId="Windows Live" clId="Web-{EE1E00F1-275B-4F36-8600-07DC25A02739}" dt="2018-07-06T15:14:14.203" v="170"/>
          <ac:spMkLst>
            <pc:docMk/>
            <pc:sldMk cId="2213782929" sldId="260"/>
            <ac:spMk id="3" creationId="{57F87910-7601-4AF1-9FE4-57A3A0E33612}"/>
          </ac:spMkLst>
        </pc:spChg>
        <pc:spChg chg="add del mod">
          <ac:chgData name="Shashank Preetham" userId="f7ab7763c8cd96d0" providerId="Windows Live" clId="Web-{EE1E00F1-275B-4F36-8600-07DC25A02739}" dt="2018-07-06T15:14:25.704" v="171"/>
          <ac:spMkLst>
            <pc:docMk/>
            <pc:sldMk cId="2213782929" sldId="260"/>
            <ac:spMk id="5" creationId="{7F921611-B191-4AA6-A9E3-ACD2EA77C010}"/>
          </ac:spMkLst>
        </pc:spChg>
        <pc:spChg chg="add del mod">
          <ac:chgData name="Shashank Preetham" userId="f7ab7763c8cd96d0" providerId="Windows Live" clId="Web-{EE1E00F1-275B-4F36-8600-07DC25A02739}" dt="2018-07-06T15:17:03.663" v="191"/>
          <ac:spMkLst>
            <pc:docMk/>
            <pc:sldMk cId="2213782929" sldId="260"/>
            <ac:spMk id="11" creationId="{5DC98FC9-5559-409D-82AC-91CE20AEEB54}"/>
          </ac:spMkLst>
        </pc:spChg>
        <pc:graphicFrameChg chg="add del mod ord modGraphic">
          <ac:chgData name="Shashank Preetham" userId="f7ab7763c8cd96d0" providerId="Windows Live" clId="Web-{EE1E00F1-275B-4F36-8600-07DC25A02739}" dt="2018-07-06T15:16:56.429" v="189"/>
          <ac:graphicFrameMkLst>
            <pc:docMk/>
            <pc:sldMk cId="2213782929" sldId="260"/>
            <ac:graphicFrameMk id="6" creationId="{4FFDE2B8-7B67-4661-B177-0D8EFBB3BC98}"/>
          </ac:graphicFrameMkLst>
        </pc:graphicFrameChg>
        <pc:graphicFrameChg chg="add del mod modGraphic">
          <ac:chgData name="Shashank Preetham" userId="f7ab7763c8cd96d0" providerId="Windows Live" clId="Web-{EE1E00F1-275B-4F36-8600-07DC25A02739}" dt="2018-07-06T15:17:46.025" v="244"/>
          <ac:graphicFrameMkLst>
            <pc:docMk/>
            <pc:sldMk cId="2213782929" sldId="260"/>
            <ac:graphicFrameMk id="8" creationId="{271F2F89-2A6A-4173-9E25-C8F9C5D31FC2}"/>
          </ac:graphicFrameMkLst>
        </pc:graphicFrameChg>
        <pc:graphicFrameChg chg="add mod modGraphic">
          <ac:chgData name="Shashank Preetham" userId="f7ab7763c8cd96d0" providerId="Windows Live" clId="Web-{EE1E00F1-275B-4F36-8600-07DC25A02739}" dt="2018-07-06T15:22:00.161" v="386" actId="1076"/>
          <ac:graphicFrameMkLst>
            <pc:docMk/>
            <pc:sldMk cId="2213782929" sldId="260"/>
            <ac:graphicFrameMk id="12" creationId="{CEE5FFBE-CD34-4667-93DC-C4194EDB21AC}"/>
          </ac:graphicFrameMkLst>
        </pc:graphicFrameChg>
      </pc:sldChg>
      <pc:sldChg chg="modSp">
        <pc:chgData name="Shashank Preetham" userId="f7ab7763c8cd96d0" providerId="Windows Live" clId="Web-{EE1E00F1-275B-4F36-8600-07DC25A02739}" dt="2018-07-06T15:11:46.567" v="166" actId="20577"/>
        <pc:sldMkLst>
          <pc:docMk/>
          <pc:sldMk cId="670341845" sldId="263"/>
        </pc:sldMkLst>
        <pc:spChg chg="mod">
          <ac:chgData name="Shashank Preetham" userId="f7ab7763c8cd96d0" providerId="Windows Live" clId="Web-{EE1E00F1-275B-4F36-8600-07DC25A02739}" dt="2018-07-06T15:11:46.567" v="166" actId="20577"/>
          <ac:spMkLst>
            <pc:docMk/>
            <pc:sldMk cId="670341845" sldId="263"/>
            <ac:spMk id="3" creationId="{3A9970C3-7BE1-4114-A8D6-51C04EDBF8CB}"/>
          </ac:spMkLst>
        </pc:spChg>
      </pc:sldChg>
    </pc:docChg>
  </pc:docChgLst>
  <pc:docChgLst>
    <pc:chgData name="Shashank Preetham" userId="f7ab7763c8cd96d0" providerId="Windows Live" clId="Web-{060FF519-CBBE-4FCA-A683-E5BD9E8A6EE0}"/>
    <pc:docChg chg="addSld delSld modSld modSection">
      <pc:chgData name="Shashank Preetham" userId="f7ab7763c8cd96d0" providerId="Windows Live" clId="Web-{060FF519-CBBE-4FCA-A683-E5BD9E8A6EE0}" dt="2018-07-06T13:17:33.485" v="61" actId="20577"/>
      <pc:docMkLst>
        <pc:docMk/>
      </pc:docMkLst>
      <pc:sldChg chg="del">
        <pc:chgData name="Shashank Preetham" userId="f7ab7763c8cd96d0" providerId="Windows Live" clId="Web-{060FF519-CBBE-4FCA-A683-E5BD9E8A6EE0}" dt="2018-07-06T13:15:22.446" v="46"/>
        <pc:sldMkLst>
          <pc:docMk/>
          <pc:sldMk cId="882576398" sldId="256"/>
        </pc:sldMkLst>
      </pc:sldChg>
      <pc:sldChg chg="modSp">
        <pc:chgData name="Shashank Preetham" userId="f7ab7763c8cd96d0" providerId="Windows Live" clId="Web-{060FF519-CBBE-4FCA-A683-E5BD9E8A6EE0}" dt="2018-07-06T13:13:15.320" v="44" actId="20577"/>
        <pc:sldMkLst>
          <pc:docMk/>
          <pc:sldMk cId="1336433905" sldId="258"/>
        </pc:sldMkLst>
        <pc:spChg chg="mod">
          <ac:chgData name="Shashank Preetham" userId="f7ab7763c8cd96d0" providerId="Windows Live" clId="Web-{060FF519-CBBE-4FCA-A683-E5BD9E8A6EE0}" dt="2018-07-06T13:13:15.320" v="44" actId="20577"/>
          <ac:spMkLst>
            <pc:docMk/>
            <pc:sldMk cId="1336433905" sldId="258"/>
            <ac:spMk id="3" creationId="{F92C5D2D-586E-40B8-AB28-8B03B0F92CDB}"/>
          </ac:spMkLst>
        </pc:spChg>
      </pc:sldChg>
      <pc:sldChg chg="modSp">
        <pc:chgData name="Shashank Preetham" userId="f7ab7763c8cd96d0" providerId="Windows Live" clId="Web-{060FF519-CBBE-4FCA-A683-E5BD9E8A6EE0}" dt="2018-07-06T13:17:11.842" v="59" actId="20577"/>
        <pc:sldMkLst>
          <pc:docMk/>
          <pc:sldMk cId="1889366912" sldId="264"/>
        </pc:sldMkLst>
        <pc:spChg chg="mod">
          <ac:chgData name="Shashank Preetham" userId="f7ab7763c8cd96d0" providerId="Windows Live" clId="Web-{060FF519-CBBE-4FCA-A683-E5BD9E8A6EE0}" dt="2018-07-06T13:17:11.842" v="59" actId="20577"/>
          <ac:spMkLst>
            <pc:docMk/>
            <pc:sldMk cId="1889366912" sldId="264"/>
            <ac:spMk id="3" creationId="{E4D2CDCF-C268-4131-85A3-F1DCB4077946}"/>
          </ac:spMkLst>
        </pc:spChg>
      </pc:sldChg>
      <pc:sldChg chg="addSp modSp add replId">
        <pc:chgData name="Shashank Preetham" userId="f7ab7763c8cd96d0" providerId="Windows Live" clId="Web-{060FF519-CBBE-4FCA-A683-E5BD9E8A6EE0}" dt="2018-07-06T13:09:38.211" v="7" actId="1076"/>
        <pc:sldMkLst>
          <pc:docMk/>
          <pc:sldMk cId="2325589404" sldId="265"/>
        </pc:sldMkLst>
        <pc:spChg chg="mod">
          <ac:chgData name="Shashank Preetham" userId="f7ab7763c8cd96d0" providerId="Windows Live" clId="Web-{060FF519-CBBE-4FCA-A683-E5BD9E8A6EE0}" dt="2018-07-06T13:09:38.211" v="7" actId="1076"/>
          <ac:spMkLst>
            <pc:docMk/>
            <pc:sldMk cId="2325589404" sldId="265"/>
            <ac:spMk id="2" creationId="{99CD0445-D78A-4FD8-832B-B977E83412D4}"/>
          </ac:spMkLst>
        </pc:spChg>
        <pc:spChg chg="mod">
          <ac:chgData name="Shashank Preetham" userId="f7ab7763c8cd96d0" providerId="Windows Live" clId="Web-{060FF519-CBBE-4FCA-A683-E5BD9E8A6EE0}" dt="2018-07-06T13:09:38.164" v="6" actId="1076"/>
          <ac:spMkLst>
            <pc:docMk/>
            <pc:sldMk cId="2325589404" sldId="265"/>
            <ac:spMk id="3" creationId="{F371199E-C02E-4251-9F09-9A5335F85B86}"/>
          </ac:spMkLst>
        </pc:spChg>
        <pc:picChg chg="add mod">
          <ac:chgData name="Shashank Preetham" userId="f7ab7763c8cd96d0" providerId="Windows Live" clId="Web-{060FF519-CBBE-4FCA-A683-E5BD9E8A6EE0}" dt="2018-07-06T13:09:38.086" v="5" actId="1076"/>
          <ac:picMkLst>
            <pc:docMk/>
            <pc:sldMk cId="2325589404" sldId="265"/>
            <ac:picMk id="4" creationId="{37268B05-85D0-420F-9032-49AEDEC741A3}"/>
          </ac:picMkLst>
        </pc:picChg>
      </pc:sldChg>
    </pc:docChg>
  </pc:docChgLst>
  <pc:docChgLst>
    <pc:chgData name="Shashank Preetham" userId="f7ab7763c8cd96d0" providerId="Windows Live" clId="Web-{1BC67E5B-7699-4C78-8F33-E6E0076443E1}"/>
    <pc:docChg chg="modSld">
      <pc:chgData name="Shashank Preetham" userId="f7ab7763c8cd96d0" providerId="Windows Live" clId="Web-{1BC67E5B-7699-4C78-8F33-E6E0076443E1}" dt="2018-07-06T13:05:11.546" v="67" actId="20577"/>
      <pc:docMkLst>
        <pc:docMk/>
      </pc:docMkLst>
      <pc:sldChg chg="modSp">
        <pc:chgData name="Shashank Preetham" userId="f7ab7763c8cd96d0" providerId="Windows Live" clId="Web-{1BC67E5B-7699-4C78-8F33-E6E0076443E1}" dt="2018-07-06T13:05:11.546" v="66" actId="20577"/>
        <pc:sldMkLst>
          <pc:docMk/>
          <pc:sldMk cId="684729288" sldId="257"/>
        </pc:sldMkLst>
        <pc:spChg chg="mod">
          <ac:chgData name="Shashank Preetham" userId="f7ab7763c8cd96d0" providerId="Windows Live" clId="Web-{1BC67E5B-7699-4C78-8F33-E6E0076443E1}" dt="2018-07-06T13:05:11.546" v="66" actId="20577"/>
          <ac:spMkLst>
            <pc:docMk/>
            <pc:sldMk cId="684729288" sldId="257"/>
            <ac:spMk id="3" creationId="{49D6EF60-AF75-4D77-8D97-C6986D039978}"/>
          </ac:spMkLst>
        </pc:spChg>
      </pc:sldChg>
      <pc:sldChg chg="modSp">
        <pc:chgData name="Shashank Preetham" userId="f7ab7763c8cd96d0" providerId="Windows Live" clId="Web-{1BC67E5B-7699-4C78-8F33-E6E0076443E1}" dt="2018-07-06T12:57:29.122" v="22" actId="20577"/>
        <pc:sldMkLst>
          <pc:docMk/>
          <pc:sldMk cId="1336433905" sldId="258"/>
        </pc:sldMkLst>
        <pc:spChg chg="mod">
          <ac:chgData name="Shashank Preetham" userId="f7ab7763c8cd96d0" providerId="Windows Live" clId="Web-{1BC67E5B-7699-4C78-8F33-E6E0076443E1}" dt="2018-07-06T12:57:29.122" v="22" actId="20577"/>
          <ac:spMkLst>
            <pc:docMk/>
            <pc:sldMk cId="1336433905" sldId="258"/>
            <ac:spMk id="3" creationId="{F92C5D2D-586E-40B8-AB28-8B03B0F92CDB}"/>
          </ac:spMkLst>
        </pc:spChg>
      </pc:sldChg>
      <pc:sldChg chg="modSp">
        <pc:chgData name="Shashank Preetham" userId="f7ab7763c8cd96d0" providerId="Windows Live" clId="Web-{1BC67E5B-7699-4C78-8F33-E6E0076443E1}" dt="2018-07-06T13:05:00.061" v="60" actId="20577"/>
        <pc:sldMkLst>
          <pc:docMk/>
          <pc:sldMk cId="2213782929" sldId="260"/>
        </pc:sldMkLst>
        <pc:spChg chg="mod">
          <ac:chgData name="Shashank Preetham" userId="f7ab7763c8cd96d0" providerId="Windows Live" clId="Web-{1BC67E5B-7699-4C78-8F33-E6E0076443E1}" dt="2018-07-06T13:05:00.061" v="60" actId="20577"/>
          <ac:spMkLst>
            <pc:docMk/>
            <pc:sldMk cId="2213782929" sldId="260"/>
            <ac:spMk id="3" creationId="{57F87910-7601-4AF1-9FE4-57A3A0E33612}"/>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o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pt-PT"/>
              <a:t>Clique para editar o estilo de título do Modelo Global</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PT"/>
              <a:t>Clique para editar o estilo de subtítulo do Modelo Global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Editar os estilos de texto do Modelo Global</a:t>
            </a:r>
          </a:p>
        </p:txBody>
      </p:sp>
      <p:sp>
        <p:nvSpPr>
          <p:cNvPr id="4" name="Date Placeholder 3"/>
          <p:cNvSpPr>
            <a:spLocks noGrp="1"/>
          </p:cNvSpPr>
          <p:nvPr>
            <p:ph type="dt" sz="half" idx="10"/>
          </p:nvPr>
        </p:nvSpPr>
        <p:spPr/>
        <p:txBody>
          <a:bodyPr/>
          <a:lstStyle/>
          <a:p>
            <a:fld id="{B61BEF0D-F0BB-DE4B-95CE-6DB70DBA9567}" type="datetimeFigureOut">
              <a:rPr lang="en-US" dirty="0"/>
              <a:pPr/>
              <a:t>7/8/2018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pt-PT"/>
              <a:t>Clique para editar o estilo de título do Modelo Global</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PT"/>
              <a:t>Editar os estilos de texto do Modelo Global</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Editar os estilos de texto do Modelo Global</a:t>
            </a:r>
          </a:p>
        </p:txBody>
      </p:sp>
      <p:sp>
        <p:nvSpPr>
          <p:cNvPr id="4" name="Date Placeholder 3"/>
          <p:cNvSpPr>
            <a:spLocks noGrp="1"/>
          </p:cNvSpPr>
          <p:nvPr>
            <p:ph type="dt" sz="half" idx="10"/>
          </p:nvPr>
        </p:nvSpPr>
        <p:spPr/>
        <p:txBody>
          <a:bodyPr/>
          <a:lstStyle/>
          <a:p>
            <a:fld id="{B61BEF0D-F0BB-DE4B-95CE-6DB70DBA9567}" type="datetimeFigureOut">
              <a:rPr lang="en-US" dirty="0"/>
              <a:pPr/>
              <a:t>7/8/2018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Editar os estilos de texto do Modelo Global</a:t>
            </a:r>
          </a:p>
        </p:txBody>
      </p:sp>
      <p:sp>
        <p:nvSpPr>
          <p:cNvPr id="4" name="Date Placeholder 3"/>
          <p:cNvSpPr>
            <a:spLocks noGrp="1"/>
          </p:cNvSpPr>
          <p:nvPr>
            <p:ph type="dt" sz="half" idx="10"/>
          </p:nvPr>
        </p:nvSpPr>
        <p:spPr/>
        <p:txBody>
          <a:bodyPr/>
          <a:lstStyle/>
          <a:p>
            <a:fld id="{B61BEF0D-F0BB-DE4B-95CE-6DB70DBA9567}" type="datetimeFigureOut">
              <a:rPr lang="en-US" dirty="0"/>
              <a:pPr/>
              <a:t>7/8/2018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com Citação">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pt-PT"/>
              <a:t>Clique para editar o estilo de título do Modelo Global</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PT"/>
              <a:t>Editar os estilos de texto do Modelo Global</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Editar os estilos de texto do Modelo Global</a:t>
            </a:r>
          </a:p>
        </p:txBody>
      </p:sp>
      <p:sp>
        <p:nvSpPr>
          <p:cNvPr id="4" name="Date Placeholder 3"/>
          <p:cNvSpPr>
            <a:spLocks noGrp="1"/>
          </p:cNvSpPr>
          <p:nvPr>
            <p:ph type="dt" sz="half" idx="10"/>
          </p:nvPr>
        </p:nvSpPr>
        <p:spPr/>
        <p:txBody>
          <a:bodyPr/>
          <a:lstStyle/>
          <a:p>
            <a:fld id="{B61BEF0D-F0BB-DE4B-95CE-6DB70DBA9567}" type="datetimeFigureOut">
              <a:rPr lang="en-US" dirty="0"/>
              <a:pPr/>
              <a:t>7/8/2018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iro ou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pt-PT"/>
              <a:t>Clique para editar o estilo de título do Modelo Global</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PT"/>
              <a:t>Editar os estilos de texto do Modelo Global</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Editar os estilos de texto do Modelo Global</a:t>
            </a:r>
          </a:p>
        </p:txBody>
      </p:sp>
      <p:sp>
        <p:nvSpPr>
          <p:cNvPr id="4" name="Date Placeholder 3"/>
          <p:cNvSpPr>
            <a:spLocks noGrp="1"/>
          </p:cNvSpPr>
          <p:nvPr>
            <p:ph type="dt" sz="half" idx="10"/>
          </p:nvPr>
        </p:nvSpPr>
        <p:spPr/>
        <p:txBody>
          <a:bodyPr/>
          <a:lstStyle/>
          <a:p>
            <a:fld id="{B61BEF0D-F0BB-DE4B-95CE-6DB70DBA9567}" type="datetimeFigureOut">
              <a:rPr lang="en-US" dirty="0"/>
              <a:pPr/>
              <a:t>7/8/2018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p:txBody>
          <a:bodyPr vert="eaVert"/>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7/8/2018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pt-PT"/>
              <a:t>Clique para editar o estilo de título do Modelo Global</a:t>
            </a:r>
            <a:endParaRPr lang="en-US" dirty="0"/>
          </a:p>
        </p:txBody>
      </p:sp>
      <p:sp>
        <p:nvSpPr>
          <p:cNvPr id="3" name="Content Placeholder 2"/>
          <p:cNvSpPr>
            <a:spLocks noGrp="1"/>
          </p:cNvSpPr>
          <p:nvPr>
            <p:ph idx="1"/>
          </p:nvPr>
        </p:nvSpPr>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Editar os estilos de texto do Modelo Global</a:t>
            </a:r>
          </a:p>
        </p:txBody>
      </p:sp>
      <p:sp>
        <p:nvSpPr>
          <p:cNvPr id="4" name="Date Placeholder 3"/>
          <p:cNvSpPr>
            <a:spLocks noGrp="1"/>
          </p:cNvSpPr>
          <p:nvPr>
            <p:ph type="dt" sz="half" idx="10"/>
          </p:nvPr>
        </p:nvSpPr>
        <p:spPr/>
        <p:txBody>
          <a:bodyPr/>
          <a:lstStyle/>
          <a:p>
            <a:fld id="{B61BEF0D-F0BB-DE4B-95CE-6DB70DBA9567}" type="datetimeFigureOut">
              <a:rPr lang="en-US" dirty="0"/>
              <a:pPr/>
              <a:t>7/8/2018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7/8/2018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pt-PT"/>
              <a:t>Clique para editar o estilo de título do Modelo Global</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pt-PT"/>
              <a:t>Clique para editar o estilo de título do Modelo Global</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pt-PT"/>
              <a:t>Editar os estilos de texto do Modelo Global</a:t>
            </a:r>
          </a:p>
        </p:txBody>
      </p:sp>
      <p:sp>
        <p:nvSpPr>
          <p:cNvPr id="5" name="Date Placeholder 4"/>
          <p:cNvSpPr>
            <a:spLocks noGrp="1"/>
          </p:cNvSpPr>
          <p:nvPr>
            <p:ph type="dt" sz="half" idx="10"/>
          </p:nvPr>
        </p:nvSpPr>
        <p:spPr/>
        <p:txBody>
          <a:bodyPr/>
          <a:lstStyle/>
          <a:p>
            <a:fld id="{42A54C80-263E-416B-A8E0-580EDEADCBDC}" type="datetimeFigureOut">
              <a:rPr lang="en-US" dirty="0"/>
              <a:t>7/8/2018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pt-PT"/>
              <a:t>Clique para editar o estilo de título do Modelo Global</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PT"/>
              <a:t>Clique no ícone para adicionar uma imagem</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Editar os estilos de texto do Modelo Global</a:t>
            </a:r>
          </a:p>
        </p:txBody>
      </p:sp>
      <p:sp>
        <p:nvSpPr>
          <p:cNvPr id="5" name="Date Placeholder 4"/>
          <p:cNvSpPr>
            <a:spLocks noGrp="1"/>
          </p:cNvSpPr>
          <p:nvPr>
            <p:ph type="dt" sz="half" idx="10"/>
          </p:nvPr>
        </p:nvSpPr>
        <p:spPr/>
        <p:txBody>
          <a:bodyPr/>
          <a:lstStyle/>
          <a:p>
            <a:fld id="{B61BEF0D-F0BB-DE4B-95CE-6DB70DBA9567}" type="datetimeFigureOut">
              <a:rPr lang="en-US" dirty="0"/>
              <a:pPr/>
              <a:t>7/8/2018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pt-PT"/>
              <a:t>Clique para editar o estilo de título do Modelo Global</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7/8/2018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google.ca" TargetMode="External"/><Relationship Id="rId2" Type="http://schemas.openxmlformats.org/officeDocument/2006/relationships/hyperlink" Target="https://www.tutorialspoint.com/android/index.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99CD0445-D78A-4FD8-832B-B977E83412D4}"/>
              </a:ext>
            </a:extLst>
          </p:cNvPr>
          <p:cNvSpPr>
            <a:spLocks noGrp="1"/>
          </p:cNvSpPr>
          <p:nvPr>
            <p:ph type="ctrTitle"/>
          </p:nvPr>
        </p:nvSpPr>
        <p:spPr>
          <a:xfrm>
            <a:off x="1993722" y="2711896"/>
            <a:ext cx="7766936" cy="1646302"/>
          </a:xfrm>
        </p:spPr>
        <p:txBody>
          <a:bodyPr/>
          <a:lstStyle/>
          <a:p>
            <a:r>
              <a:rPr lang="pt-PT" dirty="0"/>
              <a:t>MAD 3125</a:t>
            </a:r>
            <a:br>
              <a:rPr lang="pt-PT" dirty="0"/>
            </a:br>
            <a:r>
              <a:rPr lang="pt-PT" dirty="0"/>
              <a:t>Android </a:t>
            </a:r>
            <a:r>
              <a:rPr lang="pt-PT" dirty="0" err="1"/>
              <a:t>Development</a:t>
            </a:r>
            <a:r>
              <a:rPr lang="pt-PT" dirty="0"/>
              <a:t> Fundamentals</a:t>
            </a:r>
          </a:p>
        </p:txBody>
      </p:sp>
      <p:sp>
        <p:nvSpPr>
          <p:cNvPr id="3" name="Subtítulo 2">
            <a:extLst>
              <a:ext uri="{FF2B5EF4-FFF2-40B4-BE49-F238E27FC236}">
                <a16:creationId xmlns="" xmlns:a16="http://schemas.microsoft.com/office/drawing/2014/main" id="{F371199E-C02E-4251-9F09-9A5335F85B86}"/>
              </a:ext>
            </a:extLst>
          </p:cNvPr>
          <p:cNvSpPr>
            <a:spLocks noGrp="1"/>
          </p:cNvSpPr>
          <p:nvPr>
            <p:ph type="subTitle" idx="1"/>
          </p:nvPr>
        </p:nvSpPr>
        <p:spPr>
          <a:xfrm>
            <a:off x="1545487" y="4396614"/>
            <a:ext cx="7766936" cy="1096899"/>
          </a:xfrm>
        </p:spPr>
        <p:txBody>
          <a:bodyPr>
            <a:normAutofit lnSpcReduction="10000"/>
          </a:bodyPr>
          <a:lstStyle/>
          <a:p>
            <a:r>
              <a:rPr lang="pt-PT" dirty="0"/>
              <a:t>Final Project </a:t>
            </a:r>
            <a:r>
              <a:rPr lang="pt-PT" dirty="0" err="1"/>
              <a:t>Presentation</a:t>
            </a:r>
            <a:endParaRPr lang="pt-PT" dirty="0"/>
          </a:p>
          <a:p>
            <a:pPr algn="l"/>
            <a:r>
              <a:rPr lang="pt-PT" dirty="0"/>
              <a:t>Project </a:t>
            </a:r>
            <a:r>
              <a:rPr lang="pt-PT" dirty="0" err="1"/>
              <a:t>Name</a:t>
            </a:r>
            <a:r>
              <a:rPr lang="pt-PT" dirty="0"/>
              <a:t> : TOUR BUDDY</a:t>
            </a:r>
          </a:p>
          <a:p>
            <a:pPr algn="l"/>
            <a:r>
              <a:rPr lang="pt-PT" dirty="0"/>
              <a:t>Team No : 5</a:t>
            </a:r>
          </a:p>
        </p:txBody>
      </p:sp>
      <p:pic>
        <p:nvPicPr>
          <p:cNvPr id="4" name="Picture 4" descr="A picture containing object, clock&#10;&#10;Description generated with high confidence">
            <a:extLst>
              <a:ext uri="{FF2B5EF4-FFF2-40B4-BE49-F238E27FC236}">
                <a16:creationId xmlns="" xmlns:a16="http://schemas.microsoft.com/office/drawing/2014/main" id="{37268B05-85D0-420F-9032-49AEDEC741A3}"/>
              </a:ext>
            </a:extLst>
          </p:cNvPr>
          <p:cNvPicPr>
            <a:picLocks noChangeAspect="1"/>
          </p:cNvPicPr>
          <p:nvPr/>
        </p:nvPicPr>
        <p:blipFill>
          <a:blip r:embed="rId2"/>
          <a:stretch>
            <a:fillRect/>
          </a:stretch>
        </p:blipFill>
        <p:spPr>
          <a:xfrm>
            <a:off x="536600" y="66237"/>
            <a:ext cx="2743200" cy="2845090"/>
          </a:xfrm>
          <a:prstGeom prst="rect">
            <a:avLst/>
          </a:prstGeom>
        </p:spPr>
      </p:pic>
    </p:spTree>
    <p:extLst>
      <p:ext uri="{BB962C8B-B14F-4D97-AF65-F5344CB8AC3E}">
        <p14:creationId xmlns:p14="http://schemas.microsoft.com/office/powerpoint/2010/main" val="2325589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Navigation Drawer</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0663" y="1858663"/>
            <a:ext cx="2161880" cy="4443866"/>
          </a:xfrm>
        </p:spPr>
      </p:pic>
      <p:sp>
        <p:nvSpPr>
          <p:cNvPr id="5" name="Content Placeholder 2"/>
          <p:cNvSpPr txBox="1">
            <a:spLocks/>
          </p:cNvSpPr>
          <p:nvPr/>
        </p:nvSpPr>
        <p:spPr>
          <a:xfrm>
            <a:off x="3994028" y="2009956"/>
            <a:ext cx="5504259" cy="391063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IN" dirty="0" smtClean="0"/>
              <a:t>It is used to navigate to different menus.</a:t>
            </a:r>
            <a:endParaRPr lang="en-IN" dirty="0"/>
          </a:p>
        </p:txBody>
      </p:sp>
    </p:spTree>
    <p:extLst>
      <p:ext uri="{BB962C8B-B14F-4D97-AF65-F5344CB8AC3E}">
        <p14:creationId xmlns:p14="http://schemas.microsoft.com/office/powerpoint/2010/main" val="1723474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Best Places by Ranking </a:t>
            </a:r>
            <a:endParaRPr lang="en-IN"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9582" y="2160588"/>
            <a:ext cx="2065997" cy="4248838"/>
          </a:xfrm>
        </p:spPr>
      </p:pic>
      <p:sp>
        <p:nvSpPr>
          <p:cNvPr id="7" name="Content Placeholder 2"/>
          <p:cNvSpPr txBox="1">
            <a:spLocks/>
          </p:cNvSpPr>
          <p:nvPr/>
        </p:nvSpPr>
        <p:spPr>
          <a:xfrm>
            <a:off x="4028534" y="2096220"/>
            <a:ext cx="5504259" cy="391063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IN" dirty="0" smtClean="0"/>
              <a:t>This screen includes all the places which are ranked by most of the visitors and is arranged according to the number of ratings.</a:t>
            </a:r>
            <a:endParaRPr lang="en-IN" dirty="0"/>
          </a:p>
        </p:txBody>
      </p:sp>
    </p:spTree>
    <p:extLst>
      <p:ext uri="{BB962C8B-B14F-4D97-AF65-F5344CB8AC3E}">
        <p14:creationId xmlns:p14="http://schemas.microsoft.com/office/powerpoint/2010/main" val="3434792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Description of Place</a:t>
            </a:r>
            <a:endParaRPr lang="en-IN"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3319" y="2160588"/>
            <a:ext cx="2075156" cy="4267675"/>
          </a:xfrm>
        </p:spPr>
      </p:pic>
      <p:sp>
        <p:nvSpPr>
          <p:cNvPr id="7" name="Content Placeholder 2"/>
          <p:cNvSpPr txBox="1">
            <a:spLocks/>
          </p:cNvSpPr>
          <p:nvPr/>
        </p:nvSpPr>
        <p:spPr>
          <a:xfrm>
            <a:off x="3769742" y="2130725"/>
            <a:ext cx="5504259" cy="391063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IN" dirty="0" smtClean="0"/>
              <a:t>This screen includes descritpion of the place along with picture and a small video. A user can also rate the place and can also make reservation. The user navigate to the place using google maps. The user can also add to his favorites.</a:t>
            </a:r>
            <a:endParaRPr lang="en-IN" dirty="0"/>
          </a:p>
        </p:txBody>
      </p:sp>
    </p:spTree>
    <p:extLst>
      <p:ext uri="{BB962C8B-B14F-4D97-AF65-F5344CB8AC3E}">
        <p14:creationId xmlns:p14="http://schemas.microsoft.com/office/powerpoint/2010/main" val="4213620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Booking Screen</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8572" y="2177841"/>
            <a:ext cx="2351662" cy="4337472"/>
          </a:xfrm>
        </p:spPr>
      </p:pic>
      <p:sp>
        <p:nvSpPr>
          <p:cNvPr id="5" name="Content Placeholder 2"/>
          <p:cNvSpPr txBox="1">
            <a:spLocks/>
          </p:cNvSpPr>
          <p:nvPr/>
        </p:nvSpPr>
        <p:spPr>
          <a:xfrm>
            <a:off x="3769742" y="2130725"/>
            <a:ext cx="5504259" cy="391063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IN" dirty="0" smtClean="0"/>
              <a:t>In this activity, the user can book for stay/travel to that particular place.</a:t>
            </a:r>
            <a:endParaRPr lang="en-IN" dirty="0"/>
          </a:p>
        </p:txBody>
      </p:sp>
    </p:spTree>
    <p:extLst>
      <p:ext uri="{BB962C8B-B14F-4D97-AF65-F5344CB8AC3E}">
        <p14:creationId xmlns:p14="http://schemas.microsoft.com/office/powerpoint/2010/main" val="1822422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Navigation Screen</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2074324"/>
            <a:ext cx="2074492" cy="4264235"/>
          </a:xfrm>
        </p:spPr>
      </p:pic>
      <p:sp>
        <p:nvSpPr>
          <p:cNvPr id="5" name="Content Placeholder 2"/>
          <p:cNvSpPr txBox="1">
            <a:spLocks/>
          </p:cNvSpPr>
          <p:nvPr/>
        </p:nvSpPr>
        <p:spPr>
          <a:xfrm>
            <a:off x="3769742" y="2130725"/>
            <a:ext cx="5504259" cy="391063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IN" dirty="0" smtClean="0"/>
              <a:t>The user can navigate to the place using google maps.</a:t>
            </a:r>
            <a:endParaRPr lang="en-IN" dirty="0"/>
          </a:p>
        </p:txBody>
      </p:sp>
    </p:spTree>
    <p:extLst>
      <p:ext uri="{BB962C8B-B14F-4D97-AF65-F5344CB8AC3E}">
        <p14:creationId xmlns:p14="http://schemas.microsoft.com/office/powerpoint/2010/main" val="4113600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Adding to Favorites</a:t>
            </a:r>
            <a:endParaRPr lang="en-IN"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3" y="2057071"/>
            <a:ext cx="2083119" cy="4284051"/>
          </a:xfrm>
        </p:spPr>
      </p:pic>
      <p:sp>
        <p:nvSpPr>
          <p:cNvPr id="7" name="Content Placeholder 2"/>
          <p:cNvSpPr txBox="1">
            <a:spLocks/>
          </p:cNvSpPr>
          <p:nvPr/>
        </p:nvSpPr>
        <p:spPr>
          <a:xfrm>
            <a:off x="3769742" y="2130725"/>
            <a:ext cx="5504259" cy="391063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IN" dirty="0" smtClean="0"/>
              <a:t>A user can add places to his favorites by long pressing on the heart button in the screen.</a:t>
            </a:r>
            <a:endParaRPr lang="en-IN" dirty="0"/>
          </a:p>
        </p:txBody>
      </p:sp>
    </p:spTree>
    <p:extLst>
      <p:ext uri="{BB962C8B-B14F-4D97-AF65-F5344CB8AC3E}">
        <p14:creationId xmlns:p14="http://schemas.microsoft.com/office/powerpoint/2010/main" val="2798506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Removing from Favorites</a:t>
            </a:r>
            <a:endParaRPr lang="en-IN"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4308" y="2134709"/>
            <a:ext cx="2066530" cy="4249935"/>
          </a:xfrm>
        </p:spPr>
      </p:pic>
      <p:sp>
        <p:nvSpPr>
          <p:cNvPr id="7" name="Content Placeholder 2"/>
          <p:cNvSpPr txBox="1">
            <a:spLocks/>
          </p:cNvSpPr>
          <p:nvPr/>
        </p:nvSpPr>
        <p:spPr>
          <a:xfrm>
            <a:off x="3769742" y="2130725"/>
            <a:ext cx="5504259" cy="391063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IN" dirty="0" smtClean="0"/>
              <a:t>User can remove places from favorites by long pressing on the heart button on the screen.</a:t>
            </a:r>
            <a:endParaRPr lang="en-IN" dirty="0"/>
          </a:p>
        </p:txBody>
      </p:sp>
    </p:spTree>
    <p:extLst>
      <p:ext uri="{BB962C8B-B14F-4D97-AF65-F5344CB8AC3E}">
        <p14:creationId xmlns:p14="http://schemas.microsoft.com/office/powerpoint/2010/main" val="41785367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Favorite Places</a:t>
            </a:r>
            <a:endParaRPr lang="en-IN"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2117456"/>
            <a:ext cx="2152130" cy="4425976"/>
          </a:xfrm>
        </p:spPr>
      </p:pic>
      <p:sp>
        <p:nvSpPr>
          <p:cNvPr id="7" name="Content Placeholder 2"/>
          <p:cNvSpPr txBox="1">
            <a:spLocks/>
          </p:cNvSpPr>
          <p:nvPr/>
        </p:nvSpPr>
        <p:spPr>
          <a:xfrm>
            <a:off x="3769742" y="2130725"/>
            <a:ext cx="5504259" cy="391063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IN" dirty="0" smtClean="0"/>
              <a:t>The user can manage all his favorite places.</a:t>
            </a:r>
            <a:endParaRPr lang="en-IN" dirty="0"/>
          </a:p>
        </p:txBody>
      </p:sp>
    </p:spTree>
    <p:extLst>
      <p:ext uri="{BB962C8B-B14F-4D97-AF65-F5344CB8AC3E}">
        <p14:creationId xmlns:p14="http://schemas.microsoft.com/office/powerpoint/2010/main" val="28648199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Search Places </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2160588"/>
            <a:ext cx="2074492" cy="4266309"/>
          </a:xfrm>
        </p:spPr>
      </p:pic>
      <p:sp>
        <p:nvSpPr>
          <p:cNvPr id="5" name="Content Placeholder 2"/>
          <p:cNvSpPr txBox="1">
            <a:spLocks/>
          </p:cNvSpPr>
          <p:nvPr/>
        </p:nvSpPr>
        <p:spPr>
          <a:xfrm>
            <a:off x="3769743" y="2027208"/>
            <a:ext cx="5504259" cy="391063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IN" dirty="0" smtClean="0"/>
              <a:t>In this screen the user can search places by selecting county and the cities.</a:t>
            </a:r>
            <a:endParaRPr lang="en-IN" dirty="0"/>
          </a:p>
        </p:txBody>
      </p:sp>
    </p:spTree>
    <p:extLst>
      <p:ext uri="{BB962C8B-B14F-4D97-AF65-F5344CB8AC3E}">
        <p14:creationId xmlns:p14="http://schemas.microsoft.com/office/powerpoint/2010/main" val="17459459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Search Page</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9946" y="2143335"/>
            <a:ext cx="2153254" cy="4426135"/>
          </a:xfrm>
        </p:spPr>
      </p:pic>
      <p:sp>
        <p:nvSpPr>
          <p:cNvPr id="5" name="Content Placeholder 2"/>
          <p:cNvSpPr txBox="1">
            <a:spLocks/>
          </p:cNvSpPr>
          <p:nvPr/>
        </p:nvSpPr>
        <p:spPr>
          <a:xfrm>
            <a:off x="3769742" y="2130725"/>
            <a:ext cx="5504259" cy="391063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IN" dirty="0" smtClean="0"/>
              <a:t>Here the user can see all the search results for his selection.</a:t>
            </a:r>
            <a:endParaRPr lang="en-IN" dirty="0"/>
          </a:p>
        </p:txBody>
      </p:sp>
    </p:spTree>
    <p:extLst>
      <p:ext uri="{BB962C8B-B14F-4D97-AF65-F5344CB8AC3E}">
        <p14:creationId xmlns:p14="http://schemas.microsoft.com/office/powerpoint/2010/main" val="1773784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5411DA23-F9AE-48F2-8709-E7B0ED063D5A}"/>
              </a:ext>
            </a:extLst>
          </p:cNvPr>
          <p:cNvSpPr>
            <a:spLocks noGrp="1"/>
          </p:cNvSpPr>
          <p:nvPr>
            <p:ph type="title"/>
          </p:nvPr>
        </p:nvSpPr>
        <p:spPr/>
        <p:txBody>
          <a:bodyPr/>
          <a:lstStyle/>
          <a:p>
            <a:r>
              <a:rPr lang="pt-PT" dirty="0"/>
              <a:t>Team </a:t>
            </a:r>
            <a:r>
              <a:rPr lang="pt-PT" dirty="0" err="1"/>
              <a:t>Information</a:t>
            </a:r>
            <a:endParaRPr lang="pt-PT" dirty="0"/>
          </a:p>
        </p:txBody>
      </p:sp>
      <p:sp>
        <p:nvSpPr>
          <p:cNvPr id="3" name="Marcador de Posição de Conteúdo 2">
            <a:extLst>
              <a:ext uri="{FF2B5EF4-FFF2-40B4-BE49-F238E27FC236}">
                <a16:creationId xmlns="" xmlns:a16="http://schemas.microsoft.com/office/drawing/2014/main" id="{49D6EF60-AF75-4D77-8D97-C6986D039978}"/>
              </a:ext>
            </a:extLst>
          </p:cNvPr>
          <p:cNvSpPr>
            <a:spLocks noGrp="1"/>
          </p:cNvSpPr>
          <p:nvPr>
            <p:ph idx="1"/>
          </p:nvPr>
        </p:nvSpPr>
        <p:spPr/>
        <p:txBody>
          <a:bodyPr vert="horz" lIns="91440" tIns="45720" rIns="91440" bIns="45720" rtlCol="0" anchor="t">
            <a:normAutofit/>
          </a:bodyPr>
          <a:lstStyle/>
          <a:p>
            <a:r>
              <a:rPr lang="pt-PT" dirty="0" err="1"/>
              <a:t>Product</a:t>
            </a:r>
            <a:r>
              <a:rPr lang="pt-PT" dirty="0"/>
              <a:t> </a:t>
            </a:r>
            <a:r>
              <a:rPr lang="pt-PT" dirty="0" err="1"/>
              <a:t>Owner</a:t>
            </a:r>
            <a:r>
              <a:rPr lang="pt-PT" dirty="0"/>
              <a:t>:</a:t>
            </a:r>
          </a:p>
          <a:p>
            <a:pPr lvl="1"/>
            <a:r>
              <a:rPr lang="pt-PT" dirty="0" err="1"/>
              <a:t>Jigisha</a:t>
            </a:r>
            <a:r>
              <a:rPr lang="pt-PT" dirty="0"/>
              <a:t> Patel</a:t>
            </a:r>
          </a:p>
          <a:p>
            <a:pPr marL="457200" lvl="1" indent="0">
              <a:buNone/>
            </a:pPr>
            <a:endParaRPr lang="pt-PT" dirty="0"/>
          </a:p>
          <a:p>
            <a:r>
              <a:rPr lang="pt-PT" dirty="0"/>
              <a:t>Team </a:t>
            </a:r>
            <a:r>
              <a:rPr lang="pt-PT" dirty="0" err="1"/>
              <a:t>Members</a:t>
            </a:r>
            <a:r>
              <a:rPr lang="pt-PT" dirty="0"/>
              <a:t>:</a:t>
            </a:r>
          </a:p>
          <a:p>
            <a:pPr lvl="1"/>
            <a:r>
              <a:rPr lang="pt-PT" dirty="0"/>
              <a:t>João Rebelo (706998)</a:t>
            </a:r>
          </a:p>
          <a:p>
            <a:pPr lvl="1"/>
            <a:r>
              <a:rPr lang="pt-PT" dirty="0" err="1"/>
              <a:t>Shashank</a:t>
            </a:r>
            <a:r>
              <a:rPr lang="pt-PT" dirty="0"/>
              <a:t> </a:t>
            </a:r>
            <a:r>
              <a:rPr lang="pt-PT" dirty="0" err="1"/>
              <a:t>Machani</a:t>
            </a:r>
            <a:r>
              <a:rPr lang="pt-PT" dirty="0"/>
              <a:t> (738286)</a:t>
            </a:r>
          </a:p>
          <a:p>
            <a:pPr lvl="1"/>
            <a:r>
              <a:rPr lang="pt-PT" dirty="0" err="1"/>
              <a:t>Santosh</a:t>
            </a:r>
            <a:r>
              <a:rPr lang="pt-PT" dirty="0"/>
              <a:t> </a:t>
            </a:r>
            <a:r>
              <a:rPr lang="pt-PT" dirty="0" err="1"/>
              <a:t>Tekulapally</a:t>
            </a:r>
            <a:r>
              <a:rPr lang="pt-PT" dirty="0"/>
              <a:t> (738169)</a:t>
            </a:r>
          </a:p>
          <a:p>
            <a:pPr marL="457200" lvl="1" indent="0">
              <a:buNone/>
            </a:pPr>
            <a:endParaRPr lang="pt-PT" dirty="0"/>
          </a:p>
        </p:txBody>
      </p:sp>
    </p:spTree>
    <p:extLst>
      <p:ext uri="{BB962C8B-B14F-4D97-AF65-F5344CB8AC3E}">
        <p14:creationId xmlns:p14="http://schemas.microsoft.com/office/powerpoint/2010/main" val="6847292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Profile Page</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3" y="2082950"/>
            <a:ext cx="2126251" cy="4370629"/>
          </a:xfrm>
        </p:spPr>
      </p:pic>
      <p:sp>
        <p:nvSpPr>
          <p:cNvPr id="5" name="Content Placeholder 2"/>
          <p:cNvSpPr txBox="1">
            <a:spLocks/>
          </p:cNvSpPr>
          <p:nvPr/>
        </p:nvSpPr>
        <p:spPr>
          <a:xfrm>
            <a:off x="3769742" y="2130725"/>
            <a:ext cx="5504259" cy="391063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IN" dirty="0" smtClean="0"/>
              <a:t>Here the user can update his personal information.</a:t>
            </a:r>
            <a:endParaRPr lang="en-IN" dirty="0"/>
          </a:p>
        </p:txBody>
      </p:sp>
    </p:spTree>
    <p:extLst>
      <p:ext uri="{BB962C8B-B14F-4D97-AF65-F5344CB8AC3E}">
        <p14:creationId xmlns:p14="http://schemas.microsoft.com/office/powerpoint/2010/main" val="7968076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Support Screen</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3847" y="1668882"/>
            <a:ext cx="2176115" cy="4473126"/>
          </a:xfrm>
        </p:spPr>
      </p:pic>
      <p:sp>
        <p:nvSpPr>
          <p:cNvPr id="5" name="Content Placeholder 2"/>
          <p:cNvSpPr txBox="1">
            <a:spLocks/>
          </p:cNvSpPr>
          <p:nvPr/>
        </p:nvSpPr>
        <p:spPr>
          <a:xfrm>
            <a:off x="3846256" y="1930400"/>
            <a:ext cx="5504259" cy="391063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IN" dirty="0" smtClean="0"/>
              <a:t>In this page the user can submit his queries and feedback to the support system via,</a:t>
            </a:r>
          </a:p>
          <a:p>
            <a:r>
              <a:rPr lang="en-IN" dirty="0" smtClean="0"/>
              <a:t>CALL</a:t>
            </a:r>
          </a:p>
          <a:p>
            <a:r>
              <a:rPr lang="en-IN" dirty="0" smtClean="0"/>
              <a:t>SMS</a:t>
            </a:r>
          </a:p>
          <a:p>
            <a:r>
              <a:rPr lang="en-IN" dirty="0" smtClean="0"/>
              <a:t>EMAIL</a:t>
            </a:r>
          </a:p>
        </p:txBody>
      </p:sp>
    </p:spTree>
    <p:extLst>
      <p:ext uri="{BB962C8B-B14F-4D97-AF65-F5344CB8AC3E}">
        <p14:creationId xmlns:p14="http://schemas.microsoft.com/office/powerpoint/2010/main" val="29923186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Call, SMS , Email : </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0572" y="2175102"/>
            <a:ext cx="1888266" cy="3881437"/>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1724" y="2175102"/>
            <a:ext cx="2045533" cy="388143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0143" y="2175102"/>
            <a:ext cx="2278166" cy="3881437"/>
          </a:xfrm>
          <a:prstGeom prst="rect">
            <a:avLst/>
          </a:prstGeom>
        </p:spPr>
      </p:pic>
    </p:spTree>
    <p:extLst>
      <p:ext uri="{BB962C8B-B14F-4D97-AF65-F5344CB8AC3E}">
        <p14:creationId xmlns:p14="http://schemas.microsoft.com/office/powerpoint/2010/main" val="2376768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A6E45C24-F728-42EE-B8EE-18B6DF0422F5}"/>
              </a:ext>
            </a:extLst>
          </p:cNvPr>
          <p:cNvSpPr>
            <a:spLocks noGrp="1"/>
          </p:cNvSpPr>
          <p:nvPr>
            <p:ph type="title"/>
          </p:nvPr>
        </p:nvSpPr>
        <p:spPr/>
        <p:txBody>
          <a:bodyPr/>
          <a:lstStyle/>
          <a:p>
            <a:r>
              <a:rPr lang="pt-PT" dirty="0"/>
              <a:t>Sprint </a:t>
            </a:r>
            <a:r>
              <a:rPr lang="pt-PT" dirty="0" err="1"/>
              <a:t>Followed</a:t>
            </a:r>
            <a:endParaRPr lang="pt-PT" dirty="0"/>
          </a:p>
        </p:txBody>
      </p:sp>
      <p:sp>
        <p:nvSpPr>
          <p:cNvPr id="3" name="Marcador de Posição de Conteúdo 2">
            <a:extLst>
              <a:ext uri="{FF2B5EF4-FFF2-40B4-BE49-F238E27FC236}">
                <a16:creationId xmlns="" xmlns:a16="http://schemas.microsoft.com/office/drawing/2014/main" id="{CCE604FE-207F-42D5-90E7-11EE1E6D804A}"/>
              </a:ext>
            </a:extLst>
          </p:cNvPr>
          <p:cNvSpPr>
            <a:spLocks noGrp="1"/>
          </p:cNvSpPr>
          <p:nvPr>
            <p:ph idx="1"/>
          </p:nvPr>
        </p:nvSpPr>
        <p:spPr/>
        <p:txBody>
          <a:bodyPr/>
          <a:lstStyle/>
          <a:p>
            <a:endParaRPr lang="pt-PT" dirty="0"/>
          </a:p>
        </p:txBody>
      </p:sp>
      <p:graphicFrame>
        <p:nvGraphicFramePr>
          <p:cNvPr id="4" name="Marcador de Posição de Conteúdo 3">
            <a:extLst>
              <a:ext uri="{FF2B5EF4-FFF2-40B4-BE49-F238E27FC236}">
                <a16:creationId xmlns="" xmlns:a16="http://schemas.microsoft.com/office/drawing/2014/main" id="{49AD98FD-F484-4262-A844-3B8BFE11570C}"/>
              </a:ext>
            </a:extLst>
          </p:cNvPr>
          <p:cNvGraphicFramePr>
            <a:graphicFrameLocks/>
          </p:cNvGraphicFramePr>
          <p:nvPr>
            <p:extLst>
              <p:ext uri="{D42A27DB-BD31-4B8C-83A1-F6EECF244321}">
                <p14:modId xmlns:p14="http://schemas.microsoft.com/office/powerpoint/2010/main" val="3729791250"/>
              </p:ext>
            </p:extLst>
          </p:nvPr>
        </p:nvGraphicFramePr>
        <p:xfrm>
          <a:off x="677334" y="1615091"/>
          <a:ext cx="10837332" cy="4458537"/>
        </p:xfrm>
        <a:graphic>
          <a:graphicData uri="http://schemas.openxmlformats.org/drawingml/2006/table">
            <a:tbl>
              <a:tblPr firstRow="1" bandRow="1">
                <a:tableStyleId>{5C22544A-7EE6-4342-B048-85BDC9FD1C3A}</a:tableStyleId>
              </a:tblPr>
              <a:tblGrid>
                <a:gridCol w="2709333">
                  <a:extLst>
                    <a:ext uri="{9D8B030D-6E8A-4147-A177-3AD203B41FA5}">
                      <a16:colId xmlns="" xmlns:a16="http://schemas.microsoft.com/office/drawing/2014/main" val="2706662302"/>
                    </a:ext>
                  </a:extLst>
                </a:gridCol>
                <a:gridCol w="2709333">
                  <a:extLst>
                    <a:ext uri="{9D8B030D-6E8A-4147-A177-3AD203B41FA5}">
                      <a16:colId xmlns="" xmlns:a16="http://schemas.microsoft.com/office/drawing/2014/main" val="265298845"/>
                    </a:ext>
                  </a:extLst>
                </a:gridCol>
                <a:gridCol w="2709333">
                  <a:extLst>
                    <a:ext uri="{9D8B030D-6E8A-4147-A177-3AD203B41FA5}">
                      <a16:colId xmlns="" xmlns:a16="http://schemas.microsoft.com/office/drawing/2014/main" val="180323526"/>
                    </a:ext>
                  </a:extLst>
                </a:gridCol>
                <a:gridCol w="2709333">
                  <a:extLst>
                    <a:ext uri="{9D8B030D-6E8A-4147-A177-3AD203B41FA5}">
                      <a16:colId xmlns="" xmlns:a16="http://schemas.microsoft.com/office/drawing/2014/main" val="842047249"/>
                    </a:ext>
                  </a:extLst>
                </a:gridCol>
              </a:tblGrid>
              <a:tr h="601613">
                <a:tc>
                  <a:txBody>
                    <a:bodyPr/>
                    <a:lstStyle/>
                    <a:p>
                      <a:r>
                        <a:rPr lang="pt-PT" dirty="0"/>
                        <a:t>Sprint 1</a:t>
                      </a:r>
                    </a:p>
                  </a:txBody>
                  <a:tcPr/>
                </a:tc>
                <a:tc>
                  <a:txBody>
                    <a:bodyPr/>
                    <a:lstStyle/>
                    <a:p>
                      <a:r>
                        <a:rPr lang="pt-PT" dirty="0"/>
                        <a:t>Sprint 2</a:t>
                      </a:r>
                    </a:p>
                  </a:txBody>
                  <a:tcPr/>
                </a:tc>
                <a:tc>
                  <a:txBody>
                    <a:bodyPr/>
                    <a:lstStyle/>
                    <a:p>
                      <a:r>
                        <a:rPr lang="pt-PT" dirty="0"/>
                        <a:t>Sprint 3</a:t>
                      </a:r>
                    </a:p>
                  </a:txBody>
                  <a:tcPr/>
                </a:tc>
                <a:tc>
                  <a:txBody>
                    <a:bodyPr/>
                    <a:lstStyle/>
                    <a:p>
                      <a:r>
                        <a:rPr lang="pt-PT" dirty="0"/>
                        <a:t>Sprint 4</a:t>
                      </a:r>
                    </a:p>
                  </a:txBody>
                  <a:tcPr/>
                </a:tc>
                <a:extLst>
                  <a:ext uri="{0D108BD9-81ED-4DB2-BD59-A6C34878D82A}">
                    <a16:rowId xmlns="" xmlns:a16="http://schemas.microsoft.com/office/drawing/2014/main" val="2390640154"/>
                  </a:ext>
                </a:extLst>
              </a:tr>
              <a:tr h="1038403">
                <a:tc>
                  <a:txBody>
                    <a:bodyPr/>
                    <a:lstStyle/>
                    <a:p>
                      <a:r>
                        <a:rPr lang="pt-PT" dirty="0"/>
                        <a:t>25 </a:t>
                      </a:r>
                      <a:r>
                        <a:rPr lang="pt-PT" dirty="0" err="1"/>
                        <a:t>Jun</a:t>
                      </a:r>
                      <a:r>
                        <a:rPr lang="pt-PT" dirty="0"/>
                        <a:t> 2018 </a:t>
                      </a:r>
                    </a:p>
                    <a:p>
                      <a:r>
                        <a:rPr lang="pt-PT" dirty="0" err="1"/>
                        <a:t>Monday</a:t>
                      </a:r>
                      <a:endParaRPr lang="pt-PT" dirty="0"/>
                    </a:p>
                    <a:p>
                      <a:endParaRPr lang="pt-PT" dirty="0"/>
                    </a:p>
                  </a:txBody>
                  <a:tcPr/>
                </a:tc>
                <a:tc>
                  <a:txBody>
                    <a:bodyPr/>
                    <a:lstStyle/>
                    <a:p>
                      <a:r>
                        <a:rPr lang="pt-PT" dirty="0"/>
                        <a:t>27 </a:t>
                      </a:r>
                      <a:r>
                        <a:rPr lang="pt-PT" dirty="0" err="1"/>
                        <a:t>Jun</a:t>
                      </a:r>
                      <a:r>
                        <a:rPr lang="pt-PT" dirty="0"/>
                        <a:t> 2018</a:t>
                      </a:r>
                    </a:p>
                    <a:p>
                      <a:r>
                        <a:rPr lang="pt-PT" dirty="0" err="1"/>
                        <a:t>Wednesday</a:t>
                      </a:r>
                      <a:endParaRPr lang="pt-PT" dirty="0"/>
                    </a:p>
                    <a:p>
                      <a:endParaRPr lang="pt-PT" dirty="0"/>
                    </a:p>
                  </a:txBody>
                  <a:tcPr/>
                </a:tc>
                <a:tc>
                  <a:txBody>
                    <a:bodyPr/>
                    <a:lstStyle/>
                    <a:p>
                      <a:r>
                        <a:rPr lang="pt-PT" dirty="0"/>
                        <a:t>03 </a:t>
                      </a:r>
                      <a:r>
                        <a:rPr lang="pt-PT" dirty="0" err="1"/>
                        <a:t>July</a:t>
                      </a:r>
                      <a:r>
                        <a:rPr lang="pt-PT" dirty="0"/>
                        <a:t> 2018</a:t>
                      </a:r>
                    </a:p>
                    <a:p>
                      <a:r>
                        <a:rPr lang="pt-PT" dirty="0" err="1"/>
                        <a:t>Tuesday</a:t>
                      </a:r>
                      <a:endParaRPr lang="pt-PT" dirty="0"/>
                    </a:p>
                    <a:p>
                      <a:endParaRPr lang="pt-PT" dirty="0"/>
                    </a:p>
                  </a:txBody>
                  <a:tcPr/>
                </a:tc>
                <a:tc>
                  <a:txBody>
                    <a:bodyPr/>
                    <a:lstStyle/>
                    <a:p>
                      <a:r>
                        <a:rPr lang="pt-PT" dirty="0"/>
                        <a:t>06 </a:t>
                      </a:r>
                      <a:r>
                        <a:rPr lang="pt-PT" dirty="0" err="1"/>
                        <a:t>July</a:t>
                      </a:r>
                      <a:r>
                        <a:rPr lang="pt-PT" dirty="0"/>
                        <a:t> 2018</a:t>
                      </a:r>
                    </a:p>
                    <a:p>
                      <a:r>
                        <a:rPr lang="pt-PT" dirty="0" err="1"/>
                        <a:t>Friday</a:t>
                      </a:r>
                      <a:endParaRPr lang="pt-PT" dirty="0"/>
                    </a:p>
                    <a:p>
                      <a:endParaRPr lang="pt-PT" dirty="0"/>
                    </a:p>
                  </a:txBody>
                  <a:tcPr/>
                </a:tc>
                <a:extLst>
                  <a:ext uri="{0D108BD9-81ED-4DB2-BD59-A6C34878D82A}">
                    <a16:rowId xmlns="" xmlns:a16="http://schemas.microsoft.com/office/drawing/2014/main" val="1766974358"/>
                  </a:ext>
                </a:extLst>
              </a:tr>
              <a:tr h="2818521">
                <a:tc>
                  <a:txBody>
                    <a:bodyPr/>
                    <a:lstStyle/>
                    <a:p>
                      <a:pPr marL="285750" indent="-285750">
                        <a:buFont typeface="Arial" panose="020B0604020202020204" pitchFamily="34" charset="0"/>
                        <a:buChar char="•"/>
                      </a:pPr>
                      <a:r>
                        <a:rPr lang="pt-PT" dirty="0"/>
                        <a:t>Logo (</a:t>
                      </a:r>
                      <a:r>
                        <a:rPr lang="pt-PT" dirty="0" err="1"/>
                        <a:t>Name</a:t>
                      </a:r>
                      <a:r>
                        <a:rPr lang="pt-PT" dirty="0"/>
                        <a:t> </a:t>
                      </a:r>
                      <a:r>
                        <a:rPr lang="pt-PT" dirty="0" err="1"/>
                        <a:t>Of</a:t>
                      </a:r>
                      <a:r>
                        <a:rPr lang="pt-PT" dirty="0"/>
                        <a:t> </a:t>
                      </a:r>
                      <a:r>
                        <a:rPr lang="pt-PT" dirty="0" err="1"/>
                        <a:t>Application</a:t>
                      </a:r>
                      <a:r>
                        <a:rPr lang="pt-PT" dirty="0"/>
                        <a:t>)</a:t>
                      </a:r>
                    </a:p>
                    <a:p>
                      <a:pPr marL="285750" indent="-285750">
                        <a:buFont typeface="Arial" panose="020B0604020202020204" pitchFamily="34" charset="0"/>
                        <a:buChar char="•"/>
                      </a:pPr>
                      <a:r>
                        <a:rPr lang="pt-PT" dirty="0"/>
                        <a:t>Login </a:t>
                      </a:r>
                      <a:r>
                        <a:rPr lang="pt-PT" dirty="0" err="1"/>
                        <a:t>page</a:t>
                      </a:r>
                      <a:r>
                        <a:rPr lang="pt-PT" dirty="0"/>
                        <a:t> Design </a:t>
                      </a:r>
                    </a:p>
                    <a:p>
                      <a:pPr marL="285750" indent="-285750">
                        <a:buFont typeface="Arial" panose="020B0604020202020204" pitchFamily="34" charset="0"/>
                        <a:buChar char="•"/>
                      </a:pPr>
                      <a:r>
                        <a:rPr lang="pt-PT" dirty="0" err="1"/>
                        <a:t>User</a:t>
                      </a:r>
                      <a:r>
                        <a:rPr lang="pt-PT" dirty="0"/>
                        <a:t> </a:t>
                      </a:r>
                      <a:r>
                        <a:rPr lang="pt-PT" dirty="0" err="1"/>
                        <a:t>Registration</a:t>
                      </a:r>
                      <a:endParaRPr lang="pt-PT" dirty="0"/>
                    </a:p>
                    <a:p>
                      <a:pPr marL="285750" indent="-285750">
                        <a:buFont typeface="Arial" panose="020B0604020202020204" pitchFamily="34" charset="0"/>
                        <a:buChar char="•"/>
                      </a:pPr>
                      <a:r>
                        <a:rPr lang="pt-PT" dirty="0" err="1"/>
                        <a:t>Home</a:t>
                      </a:r>
                      <a:r>
                        <a:rPr lang="pt-PT" dirty="0"/>
                        <a:t> </a:t>
                      </a:r>
                      <a:r>
                        <a:rPr lang="pt-PT" dirty="0" err="1"/>
                        <a:t>Screen</a:t>
                      </a:r>
                      <a:r>
                        <a:rPr lang="pt-PT" dirty="0"/>
                        <a:t> Design</a:t>
                      </a:r>
                    </a:p>
                    <a:p>
                      <a:pPr marL="285750" indent="-285750">
                        <a:buFont typeface="Arial" panose="020B0604020202020204" pitchFamily="34" charset="0"/>
                        <a:buChar char="•"/>
                      </a:pPr>
                      <a:r>
                        <a:rPr lang="pt-PT" dirty="0" err="1"/>
                        <a:t>Launcher</a:t>
                      </a:r>
                      <a:r>
                        <a:rPr lang="pt-PT" dirty="0"/>
                        <a:t> </a:t>
                      </a:r>
                      <a:r>
                        <a:rPr lang="pt-PT" dirty="0" err="1"/>
                        <a:t>Screen</a:t>
                      </a:r>
                      <a:endParaRPr lang="pt-PT" dirty="0"/>
                    </a:p>
                    <a:p>
                      <a:pPr marL="285750" indent="-285750">
                        <a:buFont typeface="Arial" panose="020B0604020202020204" pitchFamily="34" charset="0"/>
                        <a:buChar char="•"/>
                      </a:pPr>
                      <a:r>
                        <a:rPr lang="pt-PT" dirty="0" err="1"/>
                        <a:t>Navigatio</a:t>
                      </a:r>
                      <a:r>
                        <a:rPr lang="pt-PT" dirty="0"/>
                        <a:t> </a:t>
                      </a:r>
                      <a:r>
                        <a:rPr lang="pt-PT" dirty="0" err="1"/>
                        <a:t>Drawer</a:t>
                      </a:r>
                      <a:r>
                        <a:rPr lang="pt-PT" dirty="0"/>
                        <a:t> </a:t>
                      </a:r>
                      <a:r>
                        <a:rPr lang="pt-PT" dirty="0" err="1"/>
                        <a:t>at</a:t>
                      </a:r>
                      <a:r>
                        <a:rPr lang="pt-PT" dirty="0"/>
                        <a:t> </a:t>
                      </a:r>
                      <a:r>
                        <a:rPr lang="pt-PT" dirty="0" err="1"/>
                        <a:t>Home</a:t>
                      </a:r>
                      <a:r>
                        <a:rPr lang="pt-PT" dirty="0"/>
                        <a:t> </a:t>
                      </a:r>
                      <a:r>
                        <a:rPr lang="pt-PT" dirty="0" err="1"/>
                        <a:t>screen</a:t>
                      </a:r>
                      <a:endParaRPr lang="pt-PT" dirty="0"/>
                    </a:p>
                    <a:p>
                      <a:pPr marL="285750" indent="-285750">
                        <a:buFont typeface="Arial" panose="020B0604020202020204" pitchFamily="34" charset="0"/>
                        <a:buChar char="•"/>
                      </a:pPr>
                      <a:endParaRPr lang="pt-PT" dirty="0"/>
                    </a:p>
                  </a:txBody>
                  <a:tcPr/>
                </a:tc>
                <a:tc>
                  <a:txBody>
                    <a:bodyPr/>
                    <a:lstStyle/>
                    <a:p>
                      <a:pPr marL="285750" indent="-285750">
                        <a:buFont typeface="Arial" panose="020B0604020202020204" pitchFamily="34" charset="0"/>
                        <a:buChar char="•"/>
                      </a:pPr>
                      <a:r>
                        <a:rPr lang="pt-PT" dirty="0" err="1"/>
                        <a:t>Connection</a:t>
                      </a:r>
                      <a:r>
                        <a:rPr lang="pt-PT" dirty="0"/>
                        <a:t> </a:t>
                      </a:r>
                      <a:r>
                        <a:rPr lang="pt-PT" dirty="0" err="1"/>
                        <a:t>with</a:t>
                      </a:r>
                      <a:r>
                        <a:rPr lang="pt-PT" dirty="0"/>
                        <a:t> </a:t>
                      </a:r>
                      <a:r>
                        <a:rPr lang="pt-PT" dirty="0" err="1"/>
                        <a:t>database</a:t>
                      </a:r>
                      <a:endParaRPr lang="pt-PT" dirty="0"/>
                    </a:p>
                    <a:p>
                      <a:pPr marL="285750" indent="-285750">
                        <a:buFont typeface="Arial" panose="020B0604020202020204" pitchFamily="34" charset="0"/>
                        <a:buChar char="•"/>
                      </a:pPr>
                      <a:r>
                        <a:rPr lang="pt-PT" dirty="0" err="1"/>
                        <a:t>Higher</a:t>
                      </a:r>
                      <a:r>
                        <a:rPr lang="pt-PT" dirty="0"/>
                        <a:t> </a:t>
                      </a:r>
                      <a:r>
                        <a:rPr lang="pt-PT" dirty="0" err="1"/>
                        <a:t>Ranked</a:t>
                      </a:r>
                      <a:r>
                        <a:rPr lang="pt-PT" dirty="0"/>
                        <a:t> </a:t>
                      </a:r>
                      <a:r>
                        <a:rPr lang="pt-PT" dirty="0" err="1"/>
                        <a:t>Places</a:t>
                      </a:r>
                      <a:endParaRPr lang="pt-PT" dirty="0"/>
                    </a:p>
                    <a:p>
                      <a:pPr marL="285750" indent="-285750">
                        <a:buFont typeface="Arial" panose="020B0604020202020204" pitchFamily="34" charset="0"/>
                        <a:buChar char="•"/>
                      </a:pPr>
                      <a:r>
                        <a:rPr lang="pt-PT" dirty="0" err="1"/>
                        <a:t>Profile</a:t>
                      </a:r>
                      <a:r>
                        <a:rPr lang="pt-PT" dirty="0"/>
                        <a:t> (Show </a:t>
                      </a:r>
                      <a:r>
                        <a:rPr lang="pt-PT" dirty="0" err="1"/>
                        <a:t>and</a:t>
                      </a:r>
                      <a:r>
                        <a:rPr lang="pt-PT" dirty="0"/>
                        <a:t> </a:t>
                      </a:r>
                      <a:r>
                        <a:rPr lang="pt-PT" dirty="0" err="1"/>
                        <a:t>update</a:t>
                      </a:r>
                      <a:r>
                        <a:rPr lang="pt-PT" dirty="0"/>
                        <a:t>)</a:t>
                      </a:r>
                    </a:p>
                    <a:p>
                      <a:pPr marL="285750" indent="-285750">
                        <a:buFont typeface="Arial" panose="020B0604020202020204" pitchFamily="34" charset="0"/>
                        <a:buChar char="•"/>
                      </a:pPr>
                      <a:r>
                        <a:rPr lang="pt-PT" dirty="0" err="1"/>
                        <a:t>Logout</a:t>
                      </a:r>
                      <a:endParaRPr lang="pt-PT" dirty="0"/>
                    </a:p>
                    <a:p>
                      <a:pPr marL="285750" indent="-285750">
                        <a:buFont typeface="Arial" panose="020B0604020202020204" pitchFamily="34" charset="0"/>
                        <a:buChar char="•"/>
                      </a:pPr>
                      <a:r>
                        <a:rPr lang="pt-PT" dirty="0" err="1"/>
                        <a:t>Support</a:t>
                      </a:r>
                      <a:r>
                        <a:rPr lang="pt-PT" dirty="0"/>
                        <a:t> </a:t>
                      </a:r>
                    </a:p>
                    <a:p>
                      <a:pPr marL="285750" indent="-285750">
                        <a:buFont typeface="Arial" panose="020B0604020202020204" pitchFamily="34" charset="0"/>
                        <a:buChar char="•"/>
                      </a:pPr>
                      <a:r>
                        <a:rPr lang="pt-PT" dirty="0" err="1"/>
                        <a:t>Model</a:t>
                      </a:r>
                      <a:r>
                        <a:rPr lang="pt-PT" dirty="0"/>
                        <a:t>(</a:t>
                      </a:r>
                      <a:r>
                        <a:rPr lang="pt-PT" dirty="0" err="1"/>
                        <a:t>Entities</a:t>
                      </a:r>
                      <a:r>
                        <a:rPr lang="pt-PT" dirty="0"/>
                        <a:t>)</a:t>
                      </a:r>
                    </a:p>
                    <a:p>
                      <a:endParaRPr lang="pt-PT" dirty="0"/>
                    </a:p>
                  </a:txBody>
                  <a:tcPr/>
                </a:tc>
                <a:tc>
                  <a:txBody>
                    <a:bodyPr/>
                    <a:lstStyle/>
                    <a:p>
                      <a:pPr marL="285750" indent="-285750">
                        <a:buFont typeface="Arial" panose="020B0604020202020204" pitchFamily="34" charset="0"/>
                        <a:buChar char="•"/>
                      </a:pPr>
                      <a:r>
                        <a:rPr lang="pt-PT" dirty="0" err="1"/>
                        <a:t>Search</a:t>
                      </a:r>
                      <a:r>
                        <a:rPr lang="pt-PT" dirty="0"/>
                        <a:t> </a:t>
                      </a:r>
                      <a:r>
                        <a:rPr lang="pt-PT" dirty="0" err="1"/>
                        <a:t>Place</a:t>
                      </a:r>
                      <a:r>
                        <a:rPr lang="pt-PT" dirty="0"/>
                        <a:t> (</a:t>
                      </a:r>
                      <a:r>
                        <a:rPr lang="pt-PT" dirty="0" err="1"/>
                        <a:t>by</a:t>
                      </a:r>
                      <a:r>
                        <a:rPr lang="pt-PT" dirty="0"/>
                        <a:t> country, </a:t>
                      </a:r>
                      <a:r>
                        <a:rPr lang="pt-PT" dirty="0" err="1"/>
                        <a:t>city</a:t>
                      </a:r>
                      <a:r>
                        <a:rPr lang="pt-PT" dirty="0"/>
                        <a:t> </a:t>
                      </a:r>
                      <a:r>
                        <a:rPr lang="pt-PT" dirty="0" err="1"/>
                        <a:t>and</a:t>
                      </a:r>
                      <a:r>
                        <a:rPr lang="pt-PT" dirty="0"/>
                        <a:t> </a:t>
                      </a:r>
                      <a:r>
                        <a:rPr lang="pt-PT" dirty="0" err="1"/>
                        <a:t>place</a:t>
                      </a:r>
                      <a:r>
                        <a:rPr lang="pt-PT" dirty="0"/>
                        <a:t>)</a:t>
                      </a:r>
                    </a:p>
                    <a:p>
                      <a:pPr marL="285750" indent="-285750">
                        <a:buFont typeface="Arial" panose="020B0604020202020204" pitchFamily="34" charset="0"/>
                        <a:buChar char="•"/>
                      </a:pPr>
                      <a:r>
                        <a:rPr lang="pt-PT" dirty="0"/>
                        <a:t>Show </a:t>
                      </a:r>
                      <a:r>
                        <a:rPr lang="pt-PT" dirty="0" err="1"/>
                        <a:t>City</a:t>
                      </a:r>
                      <a:r>
                        <a:rPr lang="pt-PT" dirty="0"/>
                        <a:t> </a:t>
                      </a:r>
                      <a:r>
                        <a:rPr lang="pt-PT" dirty="0" err="1"/>
                        <a:t>description</a:t>
                      </a:r>
                      <a:r>
                        <a:rPr lang="pt-PT" dirty="0"/>
                        <a:t> </a:t>
                      </a:r>
                      <a:r>
                        <a:rPr lang="pt-PT" dirty="0" err="1"/>
                        <a:t>and</a:t>
                      </a:r>
                      <a:r>
                        <a:rPr lang="pt-PT" dirty="0"/>
                        <a:t> </a:t>
                      </a:r>
                      <a:r>
                        <a:rPr lang="pt-PT" dirty="0" err="1"/>
                        <a:t>places</a:t>
                      </a:r>
                      <a:r>
                        <a:rPr lang="pt-PT" dirty="0"/>
                        <a:t> in </a:t>
                      </a:r>
                      <a:r>
                        <a:rPr lang="pt-PT" dirty="0" err="1"/>
                        <a:t>that</a:t>
                      </a:r>
                      <a:r>
                        <a:rPr lang="pt-PT" dirty="0"/>
                        <a:t> </a:t>
                      </a:r>
                      <a:r>
                        <a:rPr lang="pt-PT" dirty="0" err="1"/>
                        <a:t>city</a:t>
                      </a:r>
                      <a:endParaRPr lang="pt-PT" dirty="0"/>
                    </a:p>
                    <a:p>
                      <a:pPr marL="285750" indent="-285750">
                        <a:buFont typeface="Arial" panose="020B0604020202020204" pitchFamily="34" charset="0"/>
                        <a:buChar char="•"/>
                      </a:pPr>
                      <a:r>
                        <a:rPr lang="pt-PT" dirty="0" err="1"/>
                        <a:t>Favorite</a:t>
                      </a:r>
                      <a:r>
                        <a:rPr lang="pt-PT" dirty="0"/>
                        <a:t> </a:t>
                      </a:r>
                      <a:r>
                        <a:rPr lang="pt-PT" dirty="0" err="1"/>
                        <a:t>System</a:t>
                      </a:r>
                      <a:endParaRPr lang="pt-PT" dirty="0"/>
                    </a:p>
                    <a:p>
                      <a:pPr marL="285750" indent="-285750">
                        <a:buFont typeface="Arial" panose="020B0604020202020204" pitchFamily="34" charset="0"/>
                        <a:buChar char="•"/>
                      </a:pPr>
                      <a:r>
                        <a:rPr lang="pt-PT" dirty="0" err="1"/>
                        <a:t>Favorite</a:t>
                      </a:r>
                      <a:r>
                        <a:rPr lang="pt-PT" dirty="0"/>
                        <a:t> </a:t>
                      </a:r>
                      <a:r>
                        <a:rPr lang="pt-PT" dirty="0" err="1"/>
                        <a:t>Page</a:t>
                      </a:r>
                      <a:endParaRPr lang="pt-PT" dirty="0"/>
                    </a:p>
                    <a:p>
                      <a:endParaRPr lang="pt-PT" dirty="0"/>
                    </a:p>
                  </a:txBody>
                  <a:tcPr/>
                </a:tc>
                <a:tc>
                  <a:txBody>
                    <a:bodyPr/>
                    <a:lstStyle/>
                    <a:p>
                      <a:pPr marL="285750" lvl="0" indent="-285750">
                        <a:buChar char="•"/>
                      </a:pPr>
                      <a:r>
                        <a:rPr lang="pt-PT" sz="1800" b="0" i="0" u="none" strike="noStrike" noProof="0" dirty="0" err="1">
                          <a:solidFill>
                            <a:srgbClr val="000000"/>
                          </a:solidFill>
                          <a:latin typeface="Trebuchet MS"/>
                        </a:rPr>
                        <a:t>Place</a:t>
                      </a:r>
                      <a:r>
                        <a:rPr lang="pt-PT" sz="1800" b="0" i="0" u="none" strike="noStrike" noProof="0" dirty="0">
                          <a:solidFill>
                            <a:srgbClr val="000000"/>
                          </a:solidFill>
                          <a:latin typeface="Trebuchet MS"/>
                        </a:rPr>
                        <a:t> </a:t>
                      </a:r>
                      <a:r>
                        <a:rPr lang="pt-PT" sz="1800" b="0" i="0" u="none" strike="noStrike" noProof="0" dirty="0" err="1">
                          <a:solidFill>
                            <a:srgbClr val="000000"/>
                          </a:solidFill>
                          <a:latin typeface="Trebuchet MS"/>
                        </a:rPr>
                        <a:t>Screen</a:t>
                      </a:r>
                    </a:p>
                    <a:p>
                      <a:pPr marL="285750" lvl="0" indent="-285750">
                        <a:buChar char="•"/>
                      </a:pPr>
                      <a:r>
                        <a:rPr lang="pt-PT" sz="1800" b="0" i="0" u="none" strike="noStrike" noProof="0" dirty="0">
                          <a:solidFill>
                            <a:srgbClr val="000000"/>
                          </a:solidFill>
                          <a:latin typeface="Trebuchet MS"/>
                        </a:rPr>
                        <a:t>Ranking </a:t>
                      </a:r>
                      <a:r>
                        <a:rPr lang="pt-PT" sz="1800" b="0" i="0" u="none" strike="noStrike" noProof="0" dirty="0" err="1">
                          <a:solidFill>
                            <a:srgbClr val="000000"/>
                          </a:solidFill>
                          <a:latin typeface="Trebuchet MS"/>
                        </a:rPr>
                        <a:t>System</a:t>
                      </a:r>
                    </a:p>
                    <a:p>
                      <a:pPr marL="285750" lvl="0" indent="-285750">
                        <a:buChar char="•"/>
                      </a:pPr>
                      <a:r>
                        <a:rPr lang="pt-PT" sz="1800" b="0" i="0" u="none" strike="noStrike" noProof="0" dirty="0" err="1">
                          <a:solidFill>
                            <a:srgbClr val="000000"/>
                          </a:solidFill>
                          <a:latin typeface="Trebuchet MS"/>
                        </a:rPr>
                        <a:t>Map</a:t>
                      </a:r>
                    </a:p>
                    <a:p>
                      <a:pPr marL="285750" lvl="0" indent="-285750">
                        <a:buChar char="•"/>
                      </a:pPr>
                      <a:r>
                        <a:rPr lang="pt-PT" sz="1800" b="0" i="0" u="none" strike="noStrike" noProof="0" dirty="0">
                          <a:solidFill>
                            <a:srgbClr val="000000"/>
                          </a:solidFill>
                          <a:latin typeface="Trebuchet MS"/>
                        </a:rPr>
                        <a:t>Web </a:t>
                      </a:r>
                      <a:r>
                        <a:rPr lang="pt-PT" sz="1800" b="0" i="0" u="none" strike="noStrike" noProof="0" dirty="0" err="1">
                          <a:solidFill>
                            <a:srgbClr val="000000"/>
                          </a:solidFill>
                          <a:latin typeface="Trebuchet MS"/>
                        </a:rPr>
                        <a:t>view</a:t>
                      </a:r>
                    </a:p>
                    <a:p>
                      <a:pPr lvl="0">
                        <a:buNone/>
                      </a:pPr>
                      <a:endParaRPr lang="pt-PT" dirty="0"/>
                    </a:p>
                  </a:txBody>
                  <a:tcPr/>
                </a:tc>
                <a:extLst>
                  <a:ext uri="{0D108BD9-81ED-4DB2-BD59-A6C34878D82A}">
                    <a16:rowId xmlns="" xmlns:a16="http://schemas.microsoft.com/office/drawing/2014/main" val="401745413"/>
                  </a:ext>
                </a:extLst>
              </a:tr>
            </a:tbl>
          </a:graphicData>
        </a:graphic>
      </p:graphicFrame>
    </p:spTree>
    <p:extLst>
      <p:ext uri="{BB962C8B-B14F-4D97-AF65-F5344CB8AC3E}">
        <p14:creationId xmlns:p14="http://schemas.microsoft.com/office/powerpoint/2010/main" val="25828207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B3C9537C-A483-436A-A030-28D1D4FC858B}"/>
              </a:ext>
            </a:extLst>
          </p:cNvPr>
          <p:cNvSpPr>
            <a:spLocks noGrp="1"/>
          </p:cNvSpPr>
          <p:nvPr>
            <p:ph type="title"/>
          </p:nvPr>
        </p:nvSpPr>
        <p:spPr/>
        <p:txBody>
          <a:bodyPr/>
          <a:lstStyle/>
          <a:p>
            <a:r>
              <a:rPr lang="pt-PT" dirty="0" err="1"/>
              <a:t>Difficulties</a:t>
            </a:r>
            <a:r>
              <a:rPr lang="pt-PT" dirty="0"/>
              <a:t> </a:t>
            </a:r>
            <a:r>
              <a:rPr lang="pt-PT" dirty="0" err="1"/>
              <a:t>Faced</a:t>
            </a:r>
            <a:r>
              <a:rPr lang="pt-PT" dirty="0"/>
              <a:t> &amp; </a:t>
            </a:r>
            <a:r>
              <a:rPr lang="pt-PT" dirty="0" err="1"/>
              <a:t>Lessons</a:t>
            </a:r>
            <a:r>
              <a:rPr lang="pt-PT" dirty="0"/>
              <a:t> </a:t>
            </a:r>
            <a:r>
              <a:rPr lang="pt-PT" dirty="0" err="1"/>
              <a:t>Learnt</a:t>
            </a:r>
            <a:endParaRPr lang="pt-PT" dirty="0"/>
          </a:p>
        </p:txBody>
      </p:sp>
      <p:sp>
        <p:nvSpPr>
          <p:cNvPr id="3" name="Marcador de Posição de Conteúdo 2">
            <a:extLst>
              <a:ext uri="{FF2B5EF4-FFF2-40B4-BE49-F238E27FC236}">
                <a16:creationId xmlns="" xmlns:a16="http://schemas.microsoft.com/office/drawing/2014/main" id="{3A9970C3-7BE1-4114-A8D6-51C04EDBF8CB}"/>
              </a:ext>
            </a:extLst>
          </p:cNvPr>
          <p:cNvSpPr>
            <a:spLocks noGrp="1"/>
          </p:cNvSpPr>
          <p:nvPr>
            <p:ph idx="1"/>
          </p:nvPr>
        </p:nvSpPr>
        <p:spPr/>
        <p:txBody>
          <a:bodyPr vert="horz" lIns="91440" tIns="45720" rIns="91440" bIns="45720" rtlCol="0" anchor="t">
            <a:normAutofit/>
          </a:bodyPr>
          <a:lstStyle/>
          <a:p>
            <a:r>
              <a:rPr lang="pt-PT" dirty="0" err="1"/>
              <a:t>Problems</a:t>
            </a:r>
            <a:r>
              <a:rPr lang="pt-PT" dirty="0"/>
              <a:t> </a:t>
            </a:r>
            <a:r>
              <a:rPr lang="pt-PT" dirty="0" err="1"/>
              <a:t>faced</a:t>
            </a:r>
            <a:r>
              <a:rPr lang="pt-PT" dirty="0"/>
              <a:t> </a:t>
            </a:r>
            <a:r>
              <a:rPr lang="pt-PT" dirty="0" err="1"/>
              <a:t>when</a:t>
            </a:r>
            <a:r>
              <a:rPr lang="pt-PT" dirty="0"/>
              <a:t> </a:t>
            </a:r>
            <a:r>
              <a:rPr lang="pt-PT" dirty="0" err="1"/>
              <a:t>update</a:t>
            </a:r>
            <a:r>
              <a:rPr lang="pt-PT" dirty="0"/>
              <a:t> </a:t>
            </a:r>
            <a:r>
              <a:rPr lang="pt-PT" dirty="0" err="1"/>
              <a:t>all</a:t>
            </a:r>
            <a:r>
              <a:rPr lang="pt-PT" dirty="0"/>
              <a:t> </a:t>
            </a:r>
            <a:r>
              <a:rPr lang="pt-PT" dirty="0" err="1"/>
              <a:t>the</a:t>
            </a:r>
            <a:r>
              <a:rPr lang="pt-PT" dirty="0"/>
              <a:t> </a:t>
            </a:r>
            <a:r>
              <a:rPr lang="pt-PT" dirty="0" err="1"/>
              <a:t>pages</a:t>
            </a:r>
            <a:r>
              <a:rPr lang="pt-PT" dirty="0"/>
              <a:t> </a:t>
            </a:r>
            <a:r>
              <a:rPr lang="pt-PT" dirty="0" err="1"/>
              <a:t>like</a:t>
            </a:r>
            <a:r>
              <a:rPr lang="pt-PT" dirty="0"/>
              <a:t> </a:t>
            </a:r>
            <a:r>
              <a:rPr lang="pt-PT" dirty="0" err="1"/>
              <a:t>the</a:t>
            </a:r>
            <a:r>
              <a:rPr lang="pt-PT" dirty="0"/>
              <a:t> </a:t>
            </a:r>
            <a:r>
              <a:rPr lang="pt-PT" dirty="0" err="1"/>
              <a:t>varaiables</a:t>
            </a:r>
            <a:r>
              <a:rPr lang="pt-PT" dirty="0"/>
              <a:t> </a:t>
            </a:r>
            <a:r>
              <a:rPr lang="pt-PT" dirty="0" err="1"/>
              <a:t>always</a:t>
            </a:r>
            <a:r>
              <a:rPr lang="pt-PT" dirty="0"/>
              <a:t> </a:t>
            </a:r>
            <a:r>
              <a:rPr lang="pt-PT" dirty="0" err="1"/>
              <a:t>up</a:t>
            </a:r>
            <a:r>
              <a:rPr lang="pt-PT" dirty="0"/>
              <a:t> to date, </a:t>
            </a:r>
            <a:r>
              <a:rPr lang="pt-PT" dirty="0" err="1"/>
              <a:t>pass</a:t>
            </a:r>
            <a:r>
              <a:rPr lang="pt-PT" dirty="0"/>
              <a:t> </a:t>
            </a:r>
            <a:r>
              <a:rPr lang="pt-PT" dirty="0" err="1"/>
              <a:t>place</a:t>
            </a:r>
            <a:r>
              <a:rPr lang="pt-PT" dirty="0"/>
              <a:t> </a:t>
            </a:r>
            <a:r>
              <a:rPr lang="pt-PT" dirty="0" err="1"/>
              <a:t>dteails</a:t>
            </a:r>
            <a:r>
              <a:rPr lang="pt-PT" dirty="0"/>
              <a:t> </a:t>
            </a:r>
            <a:r>
              <a:rPr lang="pt-PT" dirty="0" err="1"/>
              <a:t>again</a:t>
            </a:r>
            <a:r>
              <a:rPr lang="pt-PT" dirty="0"/>
              <a:t> </a:t>
            </a:r>
            <a:r>
              <a:rPr lang="pt-PT" dirty="0" err="1"/>
              <a:t>by</a:t>
            </a:r>
            <a:r>
              <a:rPr lang="pt-PT" dirty="0"/>
              <a:t> pressing </a:t>
            </a:r>
            <a:r>
              <a:rPr lang="pt-PT" dirty="0" err="1"/>
              <a:t>back</a:t>
            </a:r>
          </a:p>
          <a:p>
            <a:r>
              <a:rPr lang="pt-PT" dirty="0" err="1"/>
              <a:t>Problem</a:t>
            </a:r>
            <a:r>
              <a:rPr lang="pt-PT" dirty="0"/>
              <a:t> </a:t>
            </a:r>
            <a:r>
              <a:rPr lang="pt-PT" dirty="0" err="1"/>
              <a:t>faced</a:t>
            </a:r>
            <a:r>
              <a:rPr lang="pt-PT" dirty="0"/>
              <a:t> </a:t>
            </a:r>
            <a:r>
              <a:rPr lang="pt-PT" dirty="0" err="1"/>
              <a:t>when</a:t>
            </a:r>
            <a:r>
              <a:rPr lang="pt-PT" dirty="0"/>
              <a:t> </a:t>
            </a:r>
            <a:r>
              <a:rPr lang="pt-PT" dirty="0" err="1"/>
              <a:t>using</a:t>
            </a:r>
            <a:r>
              <a:rPr lang="pt-PT" dirty="0"/>
              <a:t> </a:t>
            </a:r>
            <a:r>
              <a:rPr lang="pt-PT" dirty="0" err="1"/>
              <a:t>the</a:t>
            </a:r>
            <a:r>
              <a:rPr lang="pt-PT" dirty="0"/>
              <a:t> </a:t>
            </a:r>
            <a:r>
              <a:rPr lang="pt-PT" dirty="0" err="1"/>
              <a:t>recycler</a:t>
            </a:r>
            <a:r>
              <a:rPr lang="pt-PT" dirty="0"/>
              <a:t> </a:t>
            </a:r>
            <a:r>
              <a:rPr lang="pt-PT" dirty="0" err="1"/>
              <a:t>view</a:t>
            </a:r>
            <a:r>
              <a:rPr lang="pt-PT" dirty="0"/>
              <a:t>.</a:t>
            </a:r>
          </a:p>
          <a:p>
            <a:r>
              <a:rPr lang="pt-PT" dirty="0" err="1"/>
              <a:t>While</a:t>
            </a:r>
            <a:r>
              <a:rPr lang="pt-PT" dirty="0"/>
              <a:t> </a:t>
            </a:r>
            <a:r>
              <a:rPr lang="pt-PT" dirty="0" err="1"/>
              <a:t>implementing</a:t>
            </a:r>
            <a:r>
              <a:rPr lang="pt-PT" dirty="0"/>
              <a:t> </a:t>
            </a:r>
            <a:r>
              <a:rPr lang="pt-PT" dirty="0" err="1"/>
              <a:t>Double</a:t>
            </a:r>
            <a:r>
              <a:rPr lang="pt-PT" dirty="0"/>
              <a:t> </a:t>
            </a:r>
            <a:r>
              <a:rPr lang="pt-PT" dirty="0" err="1"/>
              <a:t>spinners</a:t>
            </a:r>
            <a:r>
              <a:rPr lang="pt-PT" dirty="0"/>
              <a:t>.</a:t>
            </a:r>
          </a:p>
          <a:p>
            <a:r>
              <a:rPr lang="pt-PT" dirty="0" err="1"/>
              <a:t>Learned</a:t>
            </a:r>
            <a:r>
              <a:rPr lang="pt-PT" dirty="0"/>
              <a:t> – </a:t>
            </a:r>
            <a:r>
              <a:rPr lang="pt-PT" dirty="0" err="1"/>
              <a:t>all</a:t>
            </a:r>
            <a:r>
              <a:rPr lang="pt-PT" dirty="0"/>
              <a:t> </a:t>
            </a:r>
            <a:r>
              <a:rPr lang="pt-PT" dirty="0" err="1"/>
              <a:t>the</a:t>
            </a:r>
            <a:r>
              <a:rPr lang="pt-PT" dirty="0"/>
              <a:t> </a:t>
            </a:r>
            <a:r>
              <a:rPr lang="pt-PT" dirty="0" err="1"/>
              <a:t>things</a:t>
            </a:r>
            <a:r>
              <a:rPr lang="pt-PT" dirty="0"/>
              <a:t> </a:t>
            </a:r>
            <a:r>
              <a:rPr lang="pt-PT" dirty="0" err="1"/>
              <a:t>we</a:t>
            </a:r>
            <a:r>
              <a:rPr lang="pt-PT" dirty="0"/>
              <a:t> </a:t>
            </a:r>
            <a:r>
              <a:rPr lang="pt-PT" dirty="0" err="1"/>
              <a:t>learned</a:t>
            </a:r>
            <a:r>
              <a:rPr lang="pt-PT" dirty="0"/>
              <a:t> in </a:t>
            </a:r>
            <a:r>
              <a:rPr lang="pt-PT" dirty="0" err="1"/>
              <a:t>class</a:t>
            </a:r>
            <a:r>
              <a:rPr lang="pt-PT" dirty="0"/>
              <a:t> </a:t>
            </a:r>
            <a:r>
              <a:rPr lang="pt-PT" dirty="0" err="1"/>
              <a:t>like</a:t>
            </a:r>
            <a:r>
              <a:rPr lang="pt-PT" dirty="0"/>
              <a:t> </a:t>
            </a:r>
            <a:r>
              <a:rPr lang="pt-PT" dirty="0" err="1"/>
              <a:t>create</a:t>
            </a:r>
            <a:r>
              <a:rPr lang="pt-PT" dirty="0"/>
              <a:t> a </a:t>
            </a:r>
            <a:r>
              <a:rPr lang="pt-PT" dirty="0" err="1"/>
              <a:t>webview</a:t>
            </a:r>
            <a:r>
              <a:rPr lang="pt-PT" dirty="0"/>
              <a:t>, </a:t>
            </a:r>
            <a:r>
              <a:rPr lang="pt-PT" dirty="0" err="1"/>
              <a:t>adapters</a:t>
            </a:r>
            <a:r>
              <a:rPr lang="pt-PT" dirty="0"/>
              <a:t>. </a:t>
            </a:r>
          </a:p>
        </p:txBody>
      </p:sp>
    </p:spTree>
    <p:extLst>
      <p:ext uri="{BB962C8B-B14F-4D97-AF65-F5344CB8AC3E}">
        <p14:creationId xmlns:p14="http://schemas.microsoft.com/office/powerpoint/2010/main" val="6703418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3835893-AF39-4666-8799-4BA2F680AE52}"/>
              </a:ext>
            </a:extLst>
          </p:cNvPr>
          <p:cNvSpPr>
            <a:spLocks noGrp="1"/>
          </p:cNvSpPr>
          <p:nvPr>
            <p:ph type="title"/>
          </p:nvPr>
        </p:nvSpPr>
        <p:spPr/>
        <p:txBody>
          <a:bodyPr/>
          <a:lstStyle/>
          <a:p>
            <a:r>
              <a:rPr lang="pt-PT" dirty="0" err="1"/>
              <a:t>References</a:t>
            </a:r>
            <a:r>
              <a:rPr lang="pt-PT" dirty="0"/>
              <a:t/>
            </a:r>
            <a:br>
              <a:rPr lang="pt-PT" dirty="0"/>
            </a:br>
            <a:endParaRPr lang="pt-PT" dirty="0"/>
          </a:p>
        </p:txBody>
      </p:sp>
      <p:sp>
        <p:nvSpPr>
          <p:cNvPr id="3" name="Marcador de Posição de Conteúdo 2">
            <a:extLst>
              <a:ext uri="{FF2B5EF4-FFF2-40B4-BE49-F238E27FC236}">
                <a16:creationId xmlns="" xmlns:a16="http://schemas.microsoft.com/office/drawing/2014/main" id="{E4D2CDCF-C268-4131-85A3-F1DCB4077946}"/>
              </a:ext>
            </a:extLst>
          </p:cNvPr>
          <p:cNvSpPr>
            <a:spLocks noGrp="1"/>
          </p:cNvSpPr>
          <p:nvPr>
            <p:ph idx="1"/>
          </p:nvPr>
        </p:nvSpPr>
        <p:spPr/>
        <p:txBody>
          <a:bodyPr vert="horz" lIns="91440" tIns="45720" rIns="91440" bIns="45720" rtlCol="0" anchor="t">
            <a:normAutofit/>
          </a:bodyPr>
          <a:lstStyle/>
          <a:p>
            <a:r>
              <a:rPr lang="pt-PT" dirty="0">
                <a:hlinkClick r:id="rId2"/>
              </a:rPr>
              <a:t>https://www.tutorialspoint.com/android/index.html</a:t>
            </a:r>
          </a:p>
          <a:p>
            <a:r>
              <a:rPr lang="pt-PT" dirty="0">
                <a:hlinkClick r:id="rId3"/>
              </a:rPr>
              <a:t>https://</a:t>
            </a:r>
            <a:r>
              <a:rPr lang="pt-PT" dirty="0" smtClean="0">
                <a:hlinkClick r:id="rId3"/>
              </a:rPr>
              <a:t>www.google.ca</a:t>
            </a:r>
          </a:p>
          <a:p>
            <a:r>
              <a:rPr lang="pt-PT" dirty="0" smtClean="0">
                <a:hlinkClick r:id="rId3"/>
              </a:rPr>
              <a:t>Trivago</a:t>
            </a:r>
            <a:endParaRPr lang="pt-PT" dirty="0" smtClean="0">
              <a:hlinkClick r:id="rId3"/>
            </a:endParaRPr>
          </a:p>
          <a:p>
            <a:endParaRPr lang="pt-PT" dirty="0">
              <a:hlinkClick r:id="rId3"/>
            </a:endParaRPr>
          </a:p>
          <a:p>
            <a:endParaRPr lang="pt-PT" dirty="0"/>
          </a:p>
        </p:txBody>
      </p:sp>
    </p:spTree>
    <p:extLst>
      <p:ext uri="{BB962C8B-B14F-4D97-AF65-F5344CB8AC3E}">
        <p14:creationId xmlns:p14="http://schemas.microsoft.com/office/powerpoint/2010/main" val="1889366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21FFE98-9A59-42E5-9E53-6701A37A1C71}"/>
              </a:ext>
            </a:extLst>
          </p:cNvPr>
          <p:cNvSpPr>
            <a:spLocks noGrp="1"/>
          </p:cNvSpPr>
          <p:nvPr>
            <p:ph type="title"/>
          </p:nvPr>
        </p:nvSpPr>
        <p:spPr/>
        <p:txBody>
          <a:bodyPr/>
          <a:lstStyle/>
          <a:p>
            <a:r>
              <a:rPr lang="pt-PT" dirty="0" err="1"/>
              <a:t>Overview</a:t>
            </a:r>
          </a:p>
        </p:txBody>
      </p:sp>
      <p:sp>
        <p:nvSpPr>
          <p:cNvPr id="3" name="Marcador de Posição de Conteúdo 2">
            <a:extLst>
              <a:ext uri="{FF2B5EF4-FFF2-40B4-BE49-F238E27FC236}">
                <a16:creationId xmlns="" xmlns:a16="http://schemas.microsoft.com/office/drawing/2014/main" id="{F92C5D2D-586E-40B8-AB28-8B03B0F92CDB}"/>
              </a:ext>
            </a:extLst>
          </p:cNvPr>
          <p:cNvSpPr>
            <a:spLocks noGrp="1"/>
          </p:cNvSpPr>
          <p:nvPr>
            <p:ph idx="1"/>
          </p:nvPr>
        </p:nvSpPr>
        <p:spPr>
          <a:xfrm>
            <a:off x="633597" y="2097738"/>
            <a:ext cx="8596668" cy="3880773"/>
          </a:xfrm>
        </p:spPr>
        <p:txBody>
          <a:bodyPr vert="horz" lIns="91440" tIns="45720" rIns="91440" bIns="45720" rtlCol="0" anchor="t">
            <a:normAutofit/>
          </a:bodyPr>
          <a:lstStyle/>
          <a:p>
            <a:r>
              <a:rPr lang="pt-PT" sz="1400" dirty="0">
                <a:latin typeface="Arial"/>
                <a:cs typeface="Arial"/>
              </a:rPr>
              <a:t>One of the fastest growing industries of information technology is the mobile industry .The SDKS namely Symbain, Windows mobile SDK, iPhone SDK and Android from Google which is supported for Google phones are described as next Generation mobiles.</a:t>
            </a:r>
          </a:p>
          <a:p>
            <a:r>
              <a:rPr lang="pt-PT" sz="1400" dirty="0">
                <a:latin typeface="Arial"/>
                <a:cs typeface="Arial"/>
              </a:rPr>
              <a:t>         In our project, we intend to combine the unique technologies of both Android and ‘Mashups’ and create a powerful android application related to tourism. Here, all the required information of a tourist visiting any country is in the same place. This includes information in the users profile about how to travel to the tourist spot, where to stay at the tourist spot, what places to visit at and around the tourist spot and how to navigate at those places, see places by ranking. User  </a:t>
            </a:r>
          </a:p>
          <a:p>
            <a:pPr marL="0" indent="0">
              <a:buNone/>
            </a:pPr>
            <a:r>
              <a:rPr lang="en-US" sz="1400" dirty="0">
                <a:latin typeface="Arial"/>
                <a:cs typeface="Arial"/>
              </a:rPr>
              <a:t/>
            </a:r>
            <a:br>
              <a:rPr lang="en-US" sz="1400" dirty="0">
                <a:latin typeface="Arial"/>
                <a:cs typeface="Arial"/>
              </a:rPr>
            </a:br>
            <a:endParaRPr lang="en-US" sz="1400" dirty="0">
              <a:latin typeface="Arial"/>
              <a:cs typeface="Arial"/>
            </a:endParaRPr>
          </a:p>
          <a:p>
            <a:endParaRPr lang="pt-PT" sz="1400" dirty="0">
              <a:latin typeface="Arial"/>
              <a:cs typeface="Arial"/>
            </a:endParaRPr>
          </a:p>
        </p:txBody>
      </p:sp>
    </p:spTree>
    <p:extLst>
      <p:ext uri="{BB962C8B-B14F-4D97-AF65-F5344CB8AC3E}">
        <p14:creationId xmlns:p14="http://schemas.microsoft.com/office/powerpoint/2010/main" val="1336433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0BB16888-EFCC-4EE3-8E6A-FBC101955768}"/>
              </a:ext>
            </a:extLst>
          </p:cNvPr>
          <p:cNvSpPr>
            <a:spLocks noGrp="1"/>
          </p:cNvSpPr>
          <p:nvPr>
            <p:ph type="title"/>
          </p:nvPr>
        </p:nvSpPr>
        <p:spPr/>
        <p:txBody>
          <a:bodyPr/>
          <a:lstStyle/>
          <a:p>
            <a:r>
              <a:rPr lang="pt-PT" dirty="0"/>
              <a:t>Sprint </a:t>
            </a:r>
            <a:r>
              <a:rPr lang="pt-PT" dirty="0" err="1"/>
              <a:t>Planned</a:t>
            </a:r>
            <a:endParaRPr lang="pt-PT" dirty="0"/>
          </a:p>
        </p:txBody>
      </p:sp>
      <p:graphicFrame>
        <p:nvGraphicFramePr>
          <p:cNvPr id="4" name="Marcador de Posição de Conteúdo 3">
            <a:extLst>
              <a:ext uri="{FF2B5EF4-FFF2-40B4-BE49-F238E27FC236}">
                <a16:creationId xmlns="" xmlns:a16="http://schemas.microsoft.com/office/drawing/2014/main" id="{502A5B92-F1F0-49EF-95FE-148D70213786}"/>
              </a:ext>
            </a:extLst>
          </p:cNvPr>
          <p:cNvGraphicFramePr>
            <a:graphicFrameLocks noGrp="1"/>
          </p:cNvGraphicFramePr>
          <p:nvPr>
            <p:ph idx="1"/>
            <p:extLst>
              <p:ext uri="{D42A27DB-BD31-4B8C-83A1-F6EECF244321}">
                <p14:modId xmlns:p14="http://schemas.microsoft.com/office/powerpoint/2010/main" val="2428662508"/>
              </p:ext>
            </p:extLst>
          </p:nvPr>
        </p:nvGraphicFramePr>
        <p:xfrm>
          <a:off x="677334" y="1615091"/>
          <a:ext cx="10837332" cy="4474656"/>
        </p:xfrm>
        <a:graphic>
          <a:graphicData uri="http://schemas.openxmlformats.org/drawingml/2006/table">
            <a:tbl>
              <a:tblPr firstRow="1" bandRow="1">
                <a:tableStyleId>{5C22544A-7EE6-4342-B048-85BDC9FD1C3A}</a:tableStyleId>
              </a:tblPr>
              <a:tblGrid>
                <a:gridCol w="2709333">
                  <a:extLst>
                    <a:ext uri="{9D8B030D-6E8A-4147-A177-3AD203B41FA5}">
                      <a16:colId xmlns="" xmlns:a16="http://schemas.microsoft.com/office/drawing/2014/main" val="2706662302"/>
                    </a:ext>
                  </a:extLst>
                </a:gridCol>
                <a:gridCol w="2709333">
                  <a:extLst>
                    <a:ext uri="{9D8B030D-6E8A-4147-A177-3AD203B41FA5}">
                      <a16:colId xmlns="" xmlns:a16="http://schemas.microsoft.com/office/drawing/2014/main" val="265298845"/>
                    </a:ext>
                  </a:extLst>
                </a:gridCol>
                <a:gridCol w="2709333">
                  <a:extLst>
                    <a:ext uri="{9D8B030D-6E8A-4147-A177-3AD203B41FA5}">
                      <a16:colId xmlns="" xmlns:a16="http://schemas.microsoft.com/office/drawing/2014/main" val="180323526"/>
                    </a:ext>
                  </a:extLst>
                </a:gridCol>
                <a:gridCol w="2709333">
                  <a:extLst>
                    <a:ext uri="{9D8B030D-6E8A-4147-A177-3AD203B41FA5}">
                      <a16:colId xmlns="" xmlns:a16="http://schemas.microsoft.com/office/drawing/2014/main" val="842047249"/>
                    </a:ext>
                  </a:extLst>
                </a:gridCol>
              </a:tblGrid>
              <a:tr h="601613">
                <a:tc>
                  <a:txBody>
                    <a:bodyPr/>
                    <a:lstStyle/>
                    <a:p>
                      <a:r>
                        <a:rPr lang="pt-PT" dirty="0"/>
                        <a:t>Sprint 1</a:t>
                      </a:r>
                    </a:p>
                  </a:txBody>
                  <a:tcPr/>
                </a:tc>
                <a:tc>
                  <a:txBody>
                    <a:bodyPr/>
                    <a:lstStyle/>
                    <a:p>
                      <a:r>
                        <a:rPr lang="pt-PT" dirty="0"/>
                        <a:t>Sprint 2</a:t>
                      </a:r>
                    </a:p>
                  </a:txBody>
                  <a:tcPr/>
                </a:tc>
                <a:tc>
                  <a:txBody>
                    <a:bodyPr/>
                    <a:lstStyle/>
                    <a:p>
                      <a:r>
                        <a:rPr lang="pt-PT" dirty="0"/>
                        <a:t>Sprint 3</a:t>
                      </a:r>
                    </a:p>
                  </a:txBody>
                  <a:tcPr/>
                </a:tc>
                <a:tc>
                  <a:txBody>
                    <a:bodyPr/>
                    <a:lstStyle/>
                    <a:p>
                      <a:r>
                        <a:rPr lang="pt-PT" dirty="0"/>
                        <a:t>Sprint 4</a:t>
                      </a:r>
                    </a:p>
                  </a:txBody>
                  <a:tcPr/>
                </a:tc>
                <a:extLst>
                  <a:ext uri="{0D108BD9-81ED-4DB2-BD59-A6C34878D82A}">
                    <a16:rowId xmlns="" xmlns:a16="http://schemas.microsoft.com/office/drawing/2014/main" val="2390640154"/>
                  </a:ext>
                </a:extLst>
              </a:tr>
              <a:tr h="1038403">
                <a:tc>
                  <a:txBody>
                    <a:bodyPr/>
                    <a:lstStyle/>
                    <a:p>
                      <a:r>
                        <a:rPr lang="pt-PT" dirty="0"/>
                        <a:t>22 </a:t>
                      </a:r>
                      <a:r>
                        <a:rPr lang="pt-PT" dirty="0" err="1"/>
                        <a:t>Jun</a:t>
                      </a:r>
                      <a:r>
                        <a:rPr lang="pt-PT" dirty="0"/>
                        <a:t> 2018 </a:t>
                      </a:r>
                    </a:p>
                    <a:p>
                      <a:r>
                        <a:rPr lang="pt-PT" dirty="0" err="1"/>
                        <a:t>Friday</a:t>
                      </a:r>
                      <a:endParaRPr lang="pt-PT" dirty="0"/>
                    </a:p>
                  </a:txBody>
                  <a:tcPr/>
                </a:tc>
                <a:tc>
                  <a:txBody>
                    <a:bodyPr/>
                    <a:lstStyle/>
                    <a:p>
                      <a:r>
                        <a:rPr lang="pt-PT" dirty="0"/>
                        <a:t>27 </a:t>
                      </a:r>
                      <a:r>
                        <a:rPr lang="pt-PT" dirty="0" err="1"/>
                        <a:t>Jun</a:t>
                      </a:r>
                      <a:r>
                        <a:rPr lang="pt-PT" dirty="0"/>
                        <a:t> 2018</a:t>
                      </a:r>
                    </a:p>
                    <a:p>
                      <a:r>
                        <a:rPr lang="pt-PT" dirty="0" err="1"/>
                        <a:t>Wednesday</a:t>
                      </a:r>
                      <a:endParaRPr lang="pt-PT" dirty="0"/>
                    </a:p>
                  </a:txBody>
                  <a:tcPr/>
                </a:tc>
                <a:tc>
                  <a:txBody>
                    <a:bodyPr/>
                    <a:lstStyle/>
                    <a:p>
                      <a:r>
                        <a:rPr lang="pt-PT" dirty="0"/>
                        <a:t>03 </a:t>
                      </a:r>
                      <a:r>
                        <a:rPr lang="pt-PT" dirty="0" err="1"/>
                        <a:t>July</a:t>
                      </a:r>
                      <a:r>
                        <a:rPr lang="pt-PT" dirty="0"/>
                        <a:t> 2018</a:t>
                      </a:r>
                    </a:p>
                    <a:p>
                      <a:r>
                        <a:rPr lang="pt-PT" dirty="0" err="1"/>
                        <a:t>Tuesday</a:t>
                      </a:r>
                      <a:endParaRPr lang="pt-PT" dirty="0"/>
                    </a:p>
                  </a:txBody>
                  <a:tcPr/>
                </a:tc>
                <a:tc>
                  <a:txBody>
                    <a:bodyPr/>
                    <a:lstStyle/>
                    <a:p>
                      <a:r>
                        <a:rPr lang="pt-PT" dirty="0"/>
                        <a:t>06 </a:t>
                      </a:r>
                      <a:r>
                        <a:rPr lang="pt-PT" dirty="0" err="1"/>
                        <a:t>July</a:t>
                      </a:r>
                      <a:r>
                        <a:rPr lang="pt-PT" dirty="0"/>
                        <a:t> 2018</a:t>
                      </a:r>
                    </a:p>
                    <a:p>
                      <a:r>
                        <a:rPr lang="pt-PT" dirty="0" err="1"/>
                        <a:t>Friday</a:t>
                      </a:r>
                      <a:endParaRPr lang="pt-PT" dirty="0"/>
                    </a:p>
                  </a:txBody>
                  <a:tcPr/>
                </a:tc>
                <a:extLst>
                  <a:ext uri="{0D108BD9-81ED-4DB2-BD59-A6C34878D82A}">
                    <a16:rowId xmlns="" xmlns:a16="http://schemas.microsoft.com/office/drawing/2014/main" val="1766974358"/>
                  </a:ext>
                </a:extLst>
              </a:tr>
              <a:tr h="2818521">
                <a:tc>
                  <a:txBody>
                    <a:bodyPr/>
                    <a:lstStyle/>
                    <a:p>
                      <a:pPr marL="285750" indent="-285750">
                        <a:buFont typeface="Arial" panose="020B0604020202020204" pitchFamily="34" charset="0"/>
                        <a:buChar char="•"/>
                      </a:pPr>
                      <a:r>
                        <a:rPr lang="pt-PT" dirty="0"/>
                        <a:t>Logo (</a:t>
                      </a:r>
                      <a:r>
                        <a:rPr lang="pt-PT" dirty="0" err="1"/>
                        <a:t>Name</a:t>
                      </a:r>
                      <a:r>
                        <a:rPr lang="pt-PT" dirty="0"/>
                        <a:t> </a:t>
                      </a:r>
                      <a:r>
                        <a:rPr lang="pt-PT" dirty="0" err="1"/>
                        <a:t>Of</a:t>
                      </a:r>
                      <a:r>
                        <a:rPr lang="pt-PT" dirty="0"/>
                        <a:t> </a:t>
                      </a:r>
                      <a:r>
                        <a:rPr lang="pt-PT" dirty="0" err="1"/>
                        <a:t>Application</a:t>
                      </a:r>
                      <a:r>
                        <a:rPr lang="pt-PT" dirty="0"/>
                        <a:t>)</a:t>
                      </a:r>
                    </a:p>
                    <a:p>
                      <a:pPr marL="285750" indent="-285750">
                        <a:buFont typeface="Arial" panose="020B0604020202020204" pitchFamily="34" charset="0"/>
                        <a:buChar char="•"/>
                      </a:pPr>
                      <a:r>
                        <a:rPr lang="pt-PT" dirty="0"/>
                        <a:t>Login </a:t>
                      </a:r>
                      <a:r>
                        <a:rPr lang="pt-PT" dirty="0" err="1"/>
                        <a:t>page</a:t>
                      </a:r>
                      <a:r>
                        <a:rPr lang="pt-PT" dirty="0"/>
                        <a:t> Design </a:t>
                      </a:r>
                    </a:p>
                    <a:p>
                      <a:pPr marL="285750" indent="-285750">
                        <a:buFont typeface="Arial" panose="020B0604020202020204" pitchFamily="34" charset="0"/>
                        <a:buChar char="•"/>
                      </a:pPr>
                      <a:r>
                        <a:rPr lang="pt-PT" dirty="0" err="1"/>
                        <a:t>User</a:t>
                      </a:r>
                      <a:r>
                        <a:rPr lang="pt-PT" dirty="0"/>
                        <a:t> </a:t>
                      </a:r>
                      <a:r>
                        <a:rPr lang="pt-PT" dirty="0" err="1"/>
                        <a:t>Registration</a:t>
                      </a:r>
                      <a:endParaRPr lang="pt-PT" dirty="0"/>
                    </a:p>
                    <a:p>
                      <a:pPr marL="285750" indent="-285750">
                        <a:buFont typeface="Arial" panose="020B0604020202020204" pitchFamily="34" charset="0"/>
                        <a:buChar char="•"/>
                      </a:pPr>
                      <a:r>
                        <a:rPr lang="pt-PT" dirty="0" err="1"/>
                        <a:t>Home</a:t>
                      </a:r>
                      <a:r>
                        <a:rPr lang="pt-PT" dirty="0"/>
                        <a:t> </a:t>
                      </a:r>
                      <a:r>
                        <a:rPr lang="pt-PT" dirty="0" err="1"/>
                        <a:t>Screen</a:t>
                      </a:r>
                      <a:r>
                        <a:rPr lang="pt-PT" dirty="0"/>
                        <a:t> Design</a:t>
                      </a:r>
                    </a:p>
                    <a:p>
                      <a:pPr marL="285750" indent="-285750">
                        <a:buFont typeface="Arial" panose="020B0604020202020204" pitchFamily="34" charset="0"/>
                        <a:buChar char="•"/>
                      </a:pPr>
                      <a:r>
                        <a:rPr lang="pt-PT" dirty="0" err="1"/>
                        <a:t>Launcher</a:t>
                      </a:r>
                      <a:r>
                        <a:rPr lang="pt-PT" dirty="0"/>
                        <a:t> </a:t>
                      </a:r>
                      <a:r>
                        <a:rPr lang="pt-PT" dirty="0" err="1"/>
                        <a:t>Screen</a:t>
                      </a:r>
                      <a:endParaRPr lang="pt-PT" dirty="0"/>
                    </a:p>
                    <a:p>
                      <a:pPr marL="285750" indent="-285750">
                        <a:buFont typeface="Arial" panose="020B0604020202020204" pitchFamily="34" charset="0"/>
                        <a:buChar char="•"/>
                      </a:pPr>
                      <a:r>
                        <a:rPr lang="pt-PT" dirty="0" err="1"/>
                        <a:t>Navigatio</a:t>
                      </a:r>
                      <a:r>
                        <a:rPr lang="pt-PT" dirty="0"/>
                        <a:t> </a:t>
                      </a:r>
                      <a:r>
                        <a:rPr lang="pt-PT" dirty="0" err="1"/>
                        <a:t>Drawer</a:t>
                      </a:r>
                      <a:r>
                        <a:rPr lang="pt-PT" dirty="0"/>
                        <a:t> </a:t>
                      </a:r>
                      <a:r>
                        <a:rPr lang="pt-PT" dirty="0" err="1"/>
                        <a:t>at</a:t>
                      </a:r>
                      <a:r>
                        <a:rPr lang="pt-PT" dirty="0"/>
                        <a:t> </a:t>
                      </a:r>
                      <a:r>
                        <a:rPr lang="pt-PT" dirty="0" err="1"/>
                        <a:t>Home</a:t>
                      </a:r>
                      <a:r>
                        <a:rPr lang="pt-PT" dirty="0"/>
                        <a:t> </a:t>
                      </a:r>
                      <a:r>
                        <a:rPr lang="pt-PT" dirty="0" err="1"/>
                        <a:t>screen</a:t>
                      </a:r>
                      <a:endParaRPr lang="pt-PT" dirty="0"/>
                    </a:p>
                  </a:txBody>
                  <a:tcPr/>
                </a:tc>
                <a:tc>
                  <a:txBody>
                    <a:bodyPr/>
                    <a:lstStyle/>
                    <a:p>
                      <a:pPr marL="285750" indent="-285750">
                        <a:buFont typeface="Arial" panose="020B0604020202020204" pitchFamily="34" charset="0"/>
                        <a:buChar char="•"/>
                      </a:pPr>
                      <a:r>
                        <a:rPr lang="pt-PT" dirty="0" err="1"/>
                        <a:t>Connection</a:t>
                      </a:r>
                      <a:r>
                        <a:rPr lang="pt-PT" dirty="0"/>
                        <a:t> </a:t>
                      </a:r>
                      <a:r>
                        <a:rPr lang="pt-PT" dirty="0" err="1"/>
                        <a:t>with</a:t>
                      </a:r>
                      <a:r>
                        <a:rPr lang="pt-PT" dirty="0"/>
                        <a:t> </a:t>
                      </a:r>
                      <a:r>
                        <a:rPr lang="pt-PT" dirty="0" err="1"/>
                        <a:t>database</a:t>
                      </a:r>
                      <a:endParaRPr lang="pt-PT" dirty="0"/>
                    </a:p>
                    <a:p>
                      <a:pPr marL="285750" indent="-285750">
                        <a:buFont typeface="Arial" panose="020B0604020202020204" pitchFamily="34" charset="0"/>
                        <a:buChar char="•"/>
                      </a:pPr>
                      <a:r>
                        <a:rPr lang="pt-PT" dirty="0" err="1"/>
                        <a:t>Higher</a:t>
                      </a:r>
                      <a:r>
                        <a:rPr lang="pt-PT" dirty="0"/>
                        <a:t> </a:t>
                      </a:r>
                      <a:r>
                        <a:rPr lang="pt-PT" dirty="0" err="1"/>
                        <a:t>Ranked</a:t>
                      </a:r>
                      <a:r>
                        <a:rPr lang="pt-PT" dirty="0"/>
                        <a:t> </a:t>
                      </a:r>
                      <a:r>
                        <a:rPr lang="pt-PT" dirty="0" err="1"/>
                        <a:t>Places</a:t>
                      </a:r>
                      <a:endParaRPr lang="pt-PT" dirty="0"/>
                    </a:p>
                    <a:p>
                      <a:pPr marL="285750" indent="-285750">
                        <a:buFont typeface="Arial" panose="020B0604020202020204" pitchFamily="34" charset="0"/>
                        <a:buChar char="•"/>
                      </a:pPr>
                      <a:r>
                        <a:rPr lang="pt-PT" dirty="0" err="1"/>
                        <a:t>Profile</a:t>
                      </a:r>
                      <a:r>
                        <a:rPr lang="pt-PT" dirty="0"/>
                        <a:t> (Show </a:t>
                      </a:r>
                      <a:r>
                        <a:rPr lang="pt-PT" dirty="0" err="1"/>
                        <a:t>and</a:t>
                      </a:r>
                      <a:r>
                        <a:rPr lang="pt-PT" dirty="0"/>
                        <a:t> </a:t>
                      </a:r>
                      <a:r>
                        <a:rPr lang="pt-PT" dirty="0" err="1"/>
                        <a:t>update</a:t>
                      </a:r>
                      <a:r>
                        <a:rPr lang="pt-PT" dirty="0"/>
                        <a:t>)</a:t>
                      </a:r>
                    </a:p>
                    <a:p>
                      <a:pPr marL="285750" indent="-285750">
                        <a:buFont typeface="Arial" panose="020B0604020202020204" pitchFamily="34" charset="0"/>
                        <a:buChar char="•"/>
                      </a:pPr>
                      <a:r>
                        <a:rPr lang="pt-PT" dirty="0" err="1"/>
                        <a:t>Logout</a:t>
                      </a:r>
                      <a:endParaRPr lang="pt-PT" dirty="0"/>
                    </a:p>
                    <a:p>
                      <a:pPr marL="285750" indent="-285750">
                        <a:buFont typeface="Arial" panose="020B0604020202020204" pitchFamily="34" charset="0"/>
                        <a:buChar char="•"/>
                      </a:pPr>
                      <a:r>
                        <a:rPr lang="pt-PT" dirty="0" err="1"/>
                        <a:t>Support</a:t>
                      </a:r>
                      <a:r>
                        <a:rPr lang="pt-PT" dirty="0"/>
                        <a:t> </a:t>
                      </a:r>
                    </a:p>
                    <a:p>
                      <a:pPr marL="285750" indent="-285750">
                        <a:buFont typeface="Arial" panose="020B0604020202020204" pitchFamily="34" charset="0"/>
                        <a:buChar char="•"/>
                      </a:pPr>
                      <a:r>
                        <a:rPr lang="pt-PT" dirty="0" err="1"/>
                        <a:t>Model</a:t>
                      </a:r>
                      <a:r>
                        <a:rPr lang="pt-PT" dirty="0"/>
                        <a:t>(</a:t>
                      </a:r>
                      <a:r>
                        <a:rPr lang="pt-PT" dirty="0" err="1"/>
                        <a:t>Entities</a:t>
                      </a:r>
                      <a:r>
                        <a:rPr lang="pt-PT" dirty="0"/>
                        <a:t>)</a:t>
                      </a:r>
                    </a:p>
                  </a:txBody>
                  <a:tcPr/>
                </a:tc>
                <a:tc>
                  <a:txBody>
                    <a:bodyPr/>
                    <a:lstStyle/>
                    <a:p>
                      <a:pPr marL="285750" indent="-285750">
                        <a:buFont typeface="Arial" panose="020B0604020202020204" pitchFamily="34" charset="0"/>
                        <a:buChar char="•"/>
                      </a:pPr>
                      <a:r>
                        <a:rPr lang="pt-PT" dirty="0" err="1"/>
                        <a:t>Search</a:t>
                      </a:r>
                      <a:r>
                        <a:rPr lang="pt-PT" dirty="0"/>
                        <a:t> </a:t>
                      </a:r>
                      <a:r>
                        <a:rPr lang="pt-PT" dirty="0" err="1"/>
                        <a:t>Place</a:t>
                      </a:r>
                      <a:r>
                        <a:rPr lang="pt-PT" dirty="0"/>
                        <a:t> (</a:t>
                      </a:r>
                      <a:r>
                        <a:rPr lang="pt-PT" dirty="0" err="1"/>
                        <a:t>by</a:t>
                      </a:r>
                      <a:r>
                        <a:rPr lang="pt-PT" dirty="0"/>
                        <a:t> country, </a:t>
                      </a:r>
                      <a:r>
                        <a:rPr lang="pt-PT" dirty="0" err="1"/>
                        <a:t>city</a:t>
                      </a:r>
                      <a:r>
                        <a:rPr lang="pt-PT" dirty="0"/>
                        <a:t> </a:t>
                      </a:r>
                      <a:r>
                        <a:rPr lang="pt-PT" dirty="0" err="1"/>
                        <a:t>and</a:t>
                      </a:r>
                      <a:r>
                        <a:rPr lang="pt-PT" dirty="0"/>
                        <a:t> </a:t>
                      </a:r>
                      <a:r>
                        <a:rPr lang="pt-PT" dirty="0" err="1"/>
                        <a:t>place</a:t>
                      </a:r>
                      <a:r>
                        <a:rPr lang="pt-PT" dirty="0"/>
                        <a:t>)</a:t>
                      </a:r>
                    </a:p>
                    <a:p>
                      <a:pPr marL="285750" indent="-285750">
                        <a:buFont typeface="Arial" panose="020B0604020202020204" pitchFamily="34" charset="0"/>
                        <a:buChar char="•"/>
                      </a:pPr>
                      <a:r>
                        <a:rPr lang="pt-PT" dirty="0"/>
                        <a:t>Show </a:t>
                      </a:r>
                      <a:r>
                        <a:rPr lang="pt-PT" dirty="0" err="1"/>
                        <a:t>City</a:t>
                      </a:r>
                      <a:r>
                        <a:rPr lang="pt-PT" dirty="0"/>
                        <a:t> </a:t>
                      </a:r>
                      <a:r>
                        <a:rPr lang="pt-PT" dirty="0" err="1"/>
                        <a:t>description</a:t>
                      </a:r>
                      <a:r>
                        <a:rPr lang="pt-PT" dirty="0"/>
                        <a:t> </a:t>
                      </a:r>
                      <a:r>
                        <a:rPr lang="pt-PT" dirty="0" err="1"/>
                        <a:t>and</a:t>
                      </a:r>
                      <a:r>
                        <a:rPr lang="pt-PT" dirty="0"/>
                        <a:t> </a:t>
                      </a:r>
                      <a:r>
                        <a:rPr lang="pt-PT" dirty="0" err="1"/>
                        <a:t>places</a:t>
                      </a:r>
                      <a:r>
                        <a:rPr lang="pt-PT" dirty="0"/>
                        <a:t> in </a:t>
                      </a:r>
                      <a:r>
                        <a:rPr lang="pt-PT" dirty="0" err="1"/>
                        <a:t>that</a:t>
                      </a:r>
                      <a:r>
                        <a:rPr lang="pt-PT" dirty="0"/>
                        <a:t> </a:t>
                      </a:r>
                      <a:r>
                        <a:rPr lang="pt-PT" dirty="0" err="1"/>
                        <a:t>city</a:t>
                      </a:r>
                      <a:endParaRPr lang="pt-PT" dirty="0"/>
                    </a:p>
                    <a:p>
                      <a:pPr marL="285750" indent="-285750">
                        <a:buFont typeface="Arial" panose="020B0604020202020204" pitchFamily="34" charset="0"/>
                        <a:buChar char="•"/>
                      </a:pPr>
                      <a:r>
                        <a:rPr lang="pt-PT" dirty="0" err="1"/>
                        <a:t>Favorite</a:t>
                      </a:r>
                      <a:r>
                        <a:rPr lang="pt-PT" dirty="0"/>
                        <a:t> </a:t>
                      </a:r>
                      <a:r>
                        <a:rPr lang="pt-PT" dirty="0" err="1"/>
                        <a:t>System</a:t>
                      </a:r>
                      <a:endParaRPr lang="pt-PT" dirty="0"/>
                    </a:p>
                    <a:p>
                      <a:pPr marL="285750" indent="-285750">
                        <a:buFont typeface="Arial" panose="020B0604020202020204" pitchFamily="34" charset="0"/>
                        <a:buChar char="•"/>
                      </a:pPr>
                      <a:r>
                        <a:rPr lang="pt-PT" dirty="0" err="1"/>
                        <a:t>Favorite</a:t>
                      </a:r>
                      <a:r>
                        <a:rPr lang="pt-PT" dirty="0"/>
                        <a:t> </a:t>
                      </a:r>
                      <a:r>
                        <a:rPr lang="pt-PT" dirty="0" err="1"/>
                        <a:t>Page</a:t>
                      </a:r>
                      <a:endParaRPr lang="pt-PT" dirty="0"/>
                    </a:p>
                    <a:p>
                      <a:endParaRPr lang="pt-PT" dirty="0"/>
                    </a:p>
                    <a:p>
                      <a:endParaRPr lang="pt-PT" dirty="0"/>
                    </a:p>
                  </a:txBody>
                  <a:tcPr/>
                </a:tc>
                <a:tc>
                  <a:txBody>
                    <a:bodyPr/>
                    <a:lstStyle/>
                    <a:p>
                      <a:pPr marL="285750" indent="-285750">
                        <a:buFont typeface="Arial" panose="020B0604020202020204" pitchFamily="34" charset="0"/>
                        <a:buChar char="•"/>
                      </a:pPr>
                      <a:r>
                        <a:rPr lang="pt-PT" dirty="0" err="1"/>
                        <a:t>Place</a:t>
                      </a:r>
                      <a:r>
                        <a:rPr lang="pt-PT" dirty="0"/>
                        <a:t> </a:t>
                      </a:r>
                      <a:r>
                        <a:rPr lang="pt-PT" dirty="0" err="1"/>
                        <a:t>Screen</a:t>
                      </a:r>
                      <a:endParaRPr lang="pt-PT" dirty="0"/>
                    </a:p>
                    <a:p>
                      <a:pPr marL="285750" indent="-285750">
                        <a:buFont typeface="Arial" panose="020B0604020202020204" pitchFamily="34" charset="0"/>
                        <a:buChar char="•"/>
                      </a:pPr>
                      <a:r>
                        <a:rPr lang="pt-PT" dirty="0"/>
                        <a:t>Ranking </a:t>
                      </a:r>
                      <a:r>
                        <a:rPr lang="pt-PT" dirty="0" err="1"/>
                        <a:t>System</a:t>
                      </a:r>
                      <a:endParaRPr lang="pt-PT" dirty="0"/>
                    </a:p>
                    <a:p>
                      <a:pPr marL="285750" indent="-285750">
                        <a:buFont typeface="Arial" panose="020B0604020202020204" pitchFamily="34" charset="0"/>
                        <a:buChar char="•"/>
                      </a:pPr>
                      <a:r>
                        <a:rPr lang="pt-PT" dirty="0" err="1"/>
                        <a:t>Map</a:t>
                      </a:r>
                      <a:endParaRPr lang="pt-PT" dirty="0"/>
                    </a:p>
                    <a:p>
                      <a:pPr marL="285750" indent="-285750">
                        <a:buFont typeface="Arial" panose="020B0604020202020204" pitchFamily="34" charset="0"/>
                        <a:buChar char="•"/>
                      </a:pPr>
                      <a:r>
                        <a:rPr lang="pt-PT" dirty="0"/>
                        <a:t>Web </a:t>
                      </a:r>
                      <a:r>
                        <a:rPr lang="pt-PT" dirty="0" err="1"/>
                        <a:t>view</a:t>
                      </a:r>
                      <a:endParaRPr lang="pt-PT" dirty="0"/>
                    </a:p>
                    <a:p>
                      <a:endParaRPr lang="pt-PT" dirty="0"/>
                    </a:p>
                  </a:txBody>
                  <a:tcPr/>
                </a:tc>
                <a:extLst>
                  <a:ext uri="{0D108BD9-81ED-4DB2-BD59-A6C34878D82A}">
                    <a16:rowId xmlns="" xmlns:a16="http://schemas.microsoft.com/office/drawing/2014/main" val="401745413"/>
                  </a:ext>
                </a:extLst>
              </a:tr>
            </a:tbl>
          </a:graphicData>
        </a:graphic>
      </p:graphicFrame>
    </p:spTree>
    <p:extLst>
      <p:ext uri="{BB962C8B-B14F-4D97-AF65-F5344CB8AC3E}">
        <p14:creationId xmlns:p14="http://schemas.microsoft.com/office/powerpoint/2010/main" val="4095003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EB217580-04EB-4F07-9487-20B091614E3C}"/>
              </a:ext>
            </a:extLst>
          </p:cNvPr>
          <p:cNvSpPr>
            <a:spLocks noGrp="1"/>
          </p:cNvSpPr>
          <p:nvPr>
            <p:ph type="title"/>
          </p:nvPr>
        </p:nvSpPr>
        <p:spPr/>
        <p:txBody>
          <a:bodyPr/>
          <a:lstStyle/>
          <a:p>
            <a:r>
              <a:rPr lang="pt-PT" dirty="0" err="1"/>
              <a:t>Tools</a:t>
            </a:r>
            <a:r>
              <a:rPr lang="pt-PT" dirty="0"/>
              <a:t> &amp; </a:t>
            </a:r>
            <a:r>
              <a:rPr lang="pt-PT" dirty="0" err="1"/>
              <a:t>Tecnologies</a:t>
            </a:r>
            <a:r>
              <a:rPr lang="pt-PT" dirty="0"/>
              <a:t> </a:t>
            </a:r>
            <a:r>
              <a:rPr lang="pt-PT" dirty="0" err="1"/>
              <a:t>Used</a:t>
            </a:r>
            <a:endParaRPr lang="pt-PT" dirty="0"/>
          </a:p>
        </p:txBody>
      </p:sp>
      <p:graphicFrame>
        <p:nvGraphicFramePr>
          <p:cNvPr id="12" name="Table 12">
            <a:extLst>
              <a:ext uri="{FF2B5EF4-FFF2-40B4-BE49-F238E27FC236}">
                <a16:creationId xmlns="" xmlns:a16="http://schemas.microsoft.com/office/drawing/2014/main" id="{CEE5FFBE-CD34-4667-93DC-C4194EDB21AC}"/>
              </a:ext>
            </a:extLst>
          </p:cNvPr>
          <p:cNvGraphicFramePr>
            <a:graphicFrameLocks noGrp="1"/>
          </p:cNvGraphicFramePr>
          <p:nvPr>
            <p:extLst>
              <p:ext uri="{D42A27DB-BD31-4B8C-83A1-F6EECF244321}">
                <p14:modId xmlns:p14="http://schemas.microsoft.com/office/powerpoint/2010/main" val="1634334561"/>
              </p:ext>
            </p:extLst>
          </p:nvPr>
        </p:nvGraphicFramePr>
        <p:xfrm>
          <a:off x="961529" y="2310410"/>
          <a:ext cx="8155814" cy="2811028"/>
        </p:xfrm>
        <a:graphic>
          <a:graphicData uri="http://schemas.openxmlformats.org/drawingml/2006/table">
            <a:tbl>
              <a:tblPr firstRow="1" bandRow="1">
                <a:tableStyleId>{5C22544A-7EE6-4342-B048-85BDC9FD1C3A}</a:tableStyleId>
              </a:tblPr>
              <a:tblGrid>
                <a:gridCol w="4077907">
                  <a:extLst>
                    <a:ext uri="{9D8B030D-6E8A-4147-A177-3AD203B41FA5}">
                      <a16:colId xmlns="" xmlns:a16="http://schemas.microsoft.com/office/drawing/2014/main" val="4048323446"/>
                    </a:ext>
                  </a:extLst>
                </a:gridCol>
                <a:gridCol w="4077907">
                  <a:extLst>
                    <a:ext uri="{9D8B030D-6E8A-4147-A177-3AD203B41FA5}">
                      <a16:colId xmlns="" xmlns:a16="http://schemas.microsoft.com/office/drawing/2014/main" val="2601975140"/>
                    </a:ext>
                  </a:extLst>
                </a:gridCol>
              </a:tblGrid>
              <a:tr h="577608">
                <a:tc>
                  <a:txBody>
                    <a:bodyPr/>
                    <a:lstStyle/>
                    <a:p>
                      <a:pPr>
                        <a:buNone/>
                      </a:pPr>
                      <a:r>
                        <a:rPr lang="en-US"/>
                        <a:t>TOOLS</a:t>
                      </a:r>
                    </a:p>
                  </a:txBody>
                  <a:tcPr/>
                </a:tc>
                <a:tc>
                  <a:txBody>
                    <a:bodyPr/>
                    <a:lstStyle/>
                    <a:p>
                      <a:pPr>
                        <a:buNone/>
                      </a:pPr>
                      <a:r>
                        <a:rPr lang="en-US"/>
                        <a:t>PURPOSE</a:t>
                      </a:r>
                    </a:p>
                  </a:txBody>
                  <a:tcPr/>
                </a:tc>
                <a:extLst>
                  <a:ext uri="{0D108BD9-81ED-4DB2-BD59-A6C34878D82A}">
                    <a16:rowId xmlns="" xmlns:a16="http://schemas.microsoft.com/office/drawing/2014/main" val="4232448998"/>
                  </a:ext>
                </a:extLst>
              </a:tr>
              <a:tr h="558355">
                <a:tc>
                  <a:txBody>
                    <a:bodyPr/>
                    <a:lstStyle/>
                    <a:p>
                      <a:pPr>
                        <a:buNone/>
                      </a:pPr>
                      <a:r>
                        <a:rPr lang="en-US"/>
                        <a:t>Android Studio</a:t>
                      </a:r>
                    </a:p>
                  </a:txBody>
                  <a:tcPr/>
                </a:tc>
                <a:tc>
                  <a:txBody>
                    <a:bodyPr/>
                    <a:lstStyle/>
                    <a:p>
                      <a:pPr>
                        <a:buNone/>
                      </a:pPr>
                      <a:r>
                        <a:rPr lang="en-US"/>
                        <a:t>IDE </a:t>
                      </a:r>
                    </a:p>
                  </a:txBody>
                  <a:tcPr/>
                </a:tc>
                <a:extLst>
                  <a:ext uri="{0D108BD9-81ED-4DB2-BD59-A6C34878D82A}">
                    <a16:rowId xmlns="" xmlns:a16="http://schemas.microsoft.com/office/drawing/2014/main" val="3246741058"/>
                  </a:ext>
                </a:extLst>
              </a:tr>
              <a:tr h="558355">
                <a:tc>
                  <a:txBody>
                    <a:bodyPr/>
                    <a:lstStyle/>
                    <a:p>
                      <a:pPr>
                        <a:buNone/>
                      </a:pPr>
                      <a:r>
                        <a:rPr lang="en-US"/>
                        <a:t>Java</a:t>
                      </a:r>
                    </a:p>
                  </a:txBody>
                  <a:tcPr/>
                </a:tc>
                <a:tc>
                  <a:txBody>
                    <a:bodyPr/>
                    <a:lstStyle/>
                    <a:p>
                      <a:pPr>
                        <a:buNone/>
                      </a:pPr>
                      <a:r>
                        <a:rPr lang="en-US"/>
                        <a:t>Code Implementation</a:t>
                      </a:r>
                      <a:endParaRPr lang="en-US" dirty="0"/>
                    </a:p>
                  </a:txBody>
                  <a:tcPr/>
                </a:tc>
                <a:extLst>
                  <a:ext uri="{0D108BD9-81ED-4DB2-BD59-A6C34878D82A}">
                    <a16:rowId xmlns="" xmlns:a16="http://schemas.microsoft.com/office/drawing/2014/main" val="1281599080"/>
                  </a:ext>
                </a:extLst>
              </a:tr>
              <a:tr h="558355">
                <a:tc>
                  <a:txBody>
                    <a:bodyPr/>
                    <a:lstStyle/>
                    <a:p>
                      <a:pPr>
                        <a:buNone/>
                      </a:pPr>
                      <a:r>
                        <a:rPr lang="en-US"/>
                        <a:t>DB Browser for SQLite</a:t>
                      </a:r>
                    </a:p>
                  </a:txBody>
                  <a:tcPr/>
                </a:tc>
                <a:tc>
                  <a:txBody>
                    <a:bodyPr/>
                    <a:lstStyle/>
                    <a:p>
                      <a:pPr>
                        <a:buNone/>
                      </a:pPr>
                      <a:r>
                        <a:rPr lang="en-US"/>
                        <a:t>Database, Storing Values</a:t>
                      </a:r>
                    </a:p>
                  </a:txBody>
                  <a:tcPr/>
                </a:tc>
                <a:extLst>
                  <a:ext uri="{0D108BD9-81ED-4DB2-BD59-A6C34878D82A}">
                    <a16:rowId xmlns="" xmlns:a16="http://schemas.microsoft.com/office/drawing/2014/main" val="3771578043"/>
                  </a:ext>
                </a:extLst>
              </a:tr>
              <a:tr h="558355">
                <a:tc>
                  <a:txBody>
                    <a:bodyPr/>
                    <a:lstStyle/>
                    <a:p>
                      <a:pPr>
                        <a:buNone/>
                      </a:pPr>
                      <a:r>
                        <a:rPr lang="en-US"/>
                        <a:t>MS-Powerpoint</a:t>
                      </a:r>
                    </a:p>
                  </a:txBody>
                  <a:tcPr/>
                </a:tc>
                <a:tc>
                  <a:txBody>
                    <a:bodyPr/>
                    <a:lstStyle/>
                    <a:p>
                      <a:pPr>
                        <a:buNone/>
                      </a:pPr>
                      <a:r>
                        <a:rPr lang="en-US"/>
                        <a:t>Presentation</a:t>
                      </a:r>
                    </a:p>
                  </a:txBody>
                  <a:tcPr/>
                </a:tc>
                <a:extLst>
                  <a:ext uri="{0D108BD9-81ED-4DB2-BD59-A6C34878D82A}">
                    <a16:rowId xmlns="" xmlns:a16="http://schemas.microsoft.com/office/drawing/2014/main" val="4145364181"/>
                  </a:ext>
                </a:extLst>
              </a:tr>
            </a:tbl>
          </a:graphicData>
        </a:graphic>
      </p:graphicFrame>
    </p:spTree>
    <p:extLst>
      <p:ext uri="{BB962C8B-B14F-4D97-AF65-F5344CB8AC3E}">
        <p14:creationId xmlns:p14="http://schemas.microsoft.com/office/powerpoint/2010/main" val="2213782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A9160EB6-DF1D-4384-8D72-7B91B7BAEC1B}"/>
              </a:ext>
            </a:extLst>
          </p:cNvPr>
          <p:cNvSpPr>
            <a:spLocks noGrp="1"/>
          </p:cNvSpPr>
          <p:nvPr>
            <p:ph type="title"/>
          </p:nvPr>
        </p:nvSpPr>
        <p:spPr>
          <a:xfrm>
            <a:off x="867115" y="376687"/>
            <a:ext cx="8596668" cy="1320800"/>
          </a:xfrm>
        </p:spPr>
        <p:txBody>
          <a:bodyPr/>
          <a:lstStyle/>
          <a:p>
            <a:r>
              <a:rPr lang="pt-PT" dirty="0"/>
              <a:t>Screen </a:t>
            </a:r>
            <a:r>
              <a:rPr lang="pt-PT" dirty="0" smtClean="0"/>
              <a:t>1- Launcher Screen </a:t>
            </a:r>
            <a:endParaRPr lang="pt-PT"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0851" y="1764772"/>
            <a:ext cx="2212515" cy="4547949"/>
          </a:xfrm>
        </p:spPr>
      </p:pic>
      <p:sp>
        <p:nvSpPr>
          <p:cNvPr id="6" name="Content Placeholder 2"/>
          <p:cNvSpPr txBox="1">
            <a:spLocks/>
          </p:cNvSpPr>
          <p:nvPr/>
        </p:nvSpPr>
        <p:spPr>
          <a:xfrm>
            <a:off x="3804248" y="1871933"/>
            <a:ext cx="5504259" cy="391063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IN" dirty="0" smtClean="0"/>
              <a:t>This is the launcher screen which includes a gif.</a:t>
            </a:r>
            <a:endParaRPr lang="en-IN" dirty="0"/>
          </a:p>
        </p:txBody>
      </p:sp>
    </p:spTree>
    <p:extLst>
      <p:ext uri="{BB962C8B-B14F-4D97-AF65-F5344CB8AC3E}">
        <p14:creationId xmlns:p14="http://schemas.microsoft.com/office/powerpoint/2010/main" val="3421786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Login Screen</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1819" y="1608703"/>
            <a:ext cx="2227361" cy="4578466"/>
          </a:xfrm>
        </p:spPr>
      </p:pic>
      <p:sp>
        <p:nvSpPr>
          <p:cNvPr id="5" name="Content Placeholder 2"/>
          <p:cNvSpPr txBox="1">
            <a:spLocks/>
          </p:cNvSpPr>
          <p:nvPr/>
        </p:nvSpPr>
        <p:spPr>
          <a:xfrm>
            <a:off x="3769742" y="2130725"/>
            <a:ext cx="5504259" cy="391063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IN" dirty="0" smtClean="0"/>
              <a:t>This is a Login screen, where user can login using email/password and can manage his account.</a:t>
            </a:r>
            <a:endParaRPr lang="en-IN" dirty="0"/>
          </a:p>
        </p:txBody>
      </p:sp>
    </p:spTree>
    <p:extLst>
      <p:ext uri="{BB962C8B-B14F-4D97-AF65-F5344CB8AC3E}">
        <p14:creationId xmlns:p14="http://schemas.microsoft.com/office/powerpoint/2010/main" val="1737618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Registration Page</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4181" y="1885484"/>
            <a:ext cx="2699624" cy="4769018"/>
          </a:xfrm>
        </p:spPr>
      </p:pic>
      <p:sp>
        <p:nvSpPr>
          <p:cNvPr id="5" name="Content Placeholder 2"/>
          <p:cNvSpPr txBox="1">
            <a:spLocks/>
          </p:cNvSpPr>
          <p:nvPr/>
        </p:nvSpPr>
        <p:spPr>
          <a:xfrm>
            <a:off x="4606505" y="2329133"/>
            <a:ext cx="5504259" cy="391063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IN" dirty="0" smtClean="0"/>
              <a:t>In this screen, a new user can register by entering his details.</a:t>
            </a:r>
            <a:endParaRPr lang="en-IN" dirty="0"/>
          </a:p>
        </p:txBody>
      </p:sp>
    </p:spTree>
    <p:extLst>
      <p:ext uri="{BB962C8B-B14F-4D97-AF65-F5344CB8AC3E}">
        <p14:creationId xmlns:p14="http://schemas.microsoft.com/office/powerpoint/2010/main" val="1347240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HomeScreen Page</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6058" y="2334759"/>
            <a:ext cx="1888266" cy="3881437"/>
          </a:xfrm>
        </p:spPr>
      </p:pic>
      <p:sp>
        <p:nvSpPr>
          <p:cNvPr id="5" name="Content Placeholder 2"/>
          <p:cNvSpPr txBox="1">
            <a:spLocks/>
          </p:cNvSpPr>
          <p:nvPr/>
        </p:nvSpPr>
        <p:spPr>
          <a:xfrm>
            <a:off x="4166557" y="2165230"/>
            <a:ext cx="5504259" cy="391063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IN" dirty="0" smtClean="0"/>
              <a:t>This page contain short description of the application and its developers. And the user can navigate to the different menus from this screen.</a:t>
            </a:r>
            <a:endParaRPr lang="en-IN" dirty="0"/>
          </a:p>
        </p:txBody>
      </p:sp>
    </p:spTree>
    <p:extLst>
      <p:ext uri="{BB962C8B-B14F-4D97-AF65-F5344CB8AC3E}">
        <p14:creationId xmlns:p14="http://schemas.microsoft.com/office/powerpoint/2010/main" val="3508743163"/>
      </p:ext>
    </p:extLst>
  </p:cSld>
  <p:clrMapOvr>
    <a:masterClrMapping/>
  </p:clrMapOvr>
</p:sld>
</file>

<file path=ppt/theme/theme1.xml><?xml version="1.0" encoding="utf-8"?>
<a:theme xmlns:a="http://schemas.openxmlformats.org/drawingml/2006/main" name="Faceta">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442</TotalTime>
  <Words>646</Words>
  <Application>Microsoft Office PowerPoint</Application>
  <PresentationFormat>Widescreen</PresentationFormat>
  <Paragraphs>138</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Trebuchet MS</vt:lpstr>
      <vt:lpstr>Wingdings 3</vt:lpstr>
      <vt:lpstr>Faceta</vt:lpstr>
      <vt:lpstr>MAD 3125 Android Development Fundamentals</vt:lpstr>
      <vt:lpstr>Team Information</vt:lpstr>
      <vt:lpstr>Overview</vt:lpstr>
      <vt:lpstr>Sprint Planned</vt:lpstr>
      <vt:lpstr>Tools &amp; Tecnologies Used</vt:lpstr>
      <vt:lpstr>Screen 1- Launcher Screen </vt:lpstr>
      <vt:lpstr>Login Screen</vt:lpstr>
      <vt:lpstr>Registration Page</vt:lpstr>
      <vt:lpstr>HomeScreen Page</vt:lpstr>
      <vt:lpstr>Navigation Drawer</vt:lpstr>
      <vt:lpstr>Best Places by Ranking </vt:lpstr>
      <vt:lpstr>Description of Place</vt:lpstr>
      <vt:lpstr>Booking Screen</vt:lpstr>
      <vt:lpstr>Navigation Screen</vt:lpstr>
      <vt:lpstr>Adding to Favorites</vt:lpstr>
      <vt:lpstr>Removing from Favorites</vt:lpstr>
      <vt:lpstr>Favorite Places</vt:lpstr>
      <vt:lpstr>Search Places </vt:lpstr>
      <vt:lpstr>Search Page</vt:lpstr>
      <vt:lpstr>Profile Page</vt:lpstr>
      <vt:lpstr>Support Screen</vt:lpstr>
      <vt:lpstr>Call, SMS , Email : </vt:lpstr>
      <vt:lpstr>Sprint Followed</vt:lpstr>
      <vt:lpstr>Difficulties Faced &amp; Lessons Learnt</vt:lpstr>
      <vt:lpstr>References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MAD 3125 Android Development Fundamentals</dc:title>
  <dc:creator>joao rebelo</dc:creator>
  <cp:lastModifiedBy>Shashank Preetham</cp:lastModifiedBy>
  <cp:revision>56</cp:revision>
  <dcterms:created xsi:type="dcterms:W3CDTF">2018-06-22T15:23:58Z</dcterms:created>
  <dcterms:modified xsi:type="dcterms:W3CDTF">2018-07-08T20:48:58Z</dcterms:modified>
</cp:coreProperties>
</file>